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A3DF08-BAEF-1E89-A18A-CE400F2A7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25B2D0D-7021-9FF8-B58B-19DB39A56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21C15C-BF82-E39E-889E-F13053128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392-0753-4C51-893C-4A8574E8B720}" type="datetimeFigureOut">
              <a:rPr lang="fr-FR" smtClean="0"/>
              <a:t>12/03/2024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174E21-E145-E5FD-2F5B-A7D3B7492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250685-0949-C059-F6BA-A62B7BED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59E9-B692-4CC0-B7BE-5B4EF6D8A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9038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7DA7F4-6C7F-8A10-4809-3E92D5F7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CB92BE6-EAF8-6AD1-D602-B326EBE3D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6CFEB4-BDFD-B82D-5936-E69DCF11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392-0753-4C51-893C-4A8574E8B720}" type="datetimeFigureOut">
              <a:rPr lang="fr-FR" smtClean="0"/>
              <a:t>12/03/2024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8EBC26-0490-2CE4-F9CE-406ACBE3A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2FF6DA-E4E4-C084-5BC8-2F93133D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59E9-B692-4CC0-B7BE-5B4EF6D8A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436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5C91409-904A-3123-0AA9-683FD223FF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E3CF248-2169-B410-6451-C20F71CBC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9FE529-2358-CDC4-114F-58692B2A0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392-0753-4C51-893C-4A8574E8B720}" type="datetimeFigureOut">
              <a:rPr lang="fr-FR" smtClean="0"/>
              <a:t>12/03/2024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C9DFB-116D-823E-DBED-DFDAC884E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43BFDA-751C-1A0B-6CE5-3E1F19BE2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59E9-B692-4CC0-B7BE-5B4EF6D8A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316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597D01-8653-D976-8DA4-B9CA43DBB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1ADFB6-04A8-2CDF-47ED-BE297EF30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3EE769-50E0-0387-6596-25EE295B0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392-0753-4C51-893C-4A8574E8B720}" type="datetimeFigureOut">
              <a:rPr lang="fr-FR" smtClean="0"/>
              <a:t>12/03/2024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18087F-0C73-079B-C0C0-F599C3247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5E391A-2224-9C76-E518-904EC9047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59E9-B692-4CC0-B7BE-5B4EF6D8A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63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B63DE-CEE0-30A1-962D-F3E4F62DD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D07F77-7325-329C-BBF5-16861E553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522F77-1CF0-1016-139D-372121AC6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392-0753-4C51-893C-4A8574E8B720}" type="datetimeFigureOut">
              <a:rPr lang="fr-FR" smtClean="0"/>
              <a:t>12/03/2024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C897A-7FC4-A34D-4F66-286ADCD0A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29ACF9-9444-F979-4D55-19BCDA1B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59E9-B692-4CC0-B7BE-5B4EF6D8A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224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B0E57F-8714-5EF9-8A31-FB30FE142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79B7FF-ACCD-291E-40BC-CBF1E44D39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C8E67D-C5C2-A7D4-CFE2-04D0651BE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49BED4-C1FC-9DA6-0927-C4B3B2F6B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392-0753-4C51-893C-4A8574E8B720}" type="datetimeFigureOut">
              <a:rPr lang="fr-FR" smtClean="0"/>
              <a:t>12/03/2024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009985-86FF-F67F-6A0E-F847986D3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04459F-3E48-A859-A98C-A9DE009A8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59E9-B692-4CC0-B7BE-5B4EF6D8A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79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586B90-5D47-7B58-4310-44A0A5F1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FCCB6B-4B56-0C64-B74F-F164FE0B3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9C8F6E4-67C7-79BB-1469-13E9CC8AD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903A6AF-E2F5-2490-E314-84D1B9B493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8F3276-4EC8-0202-E01E-994F199FF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0D481D3-76DA-080B-0F94-41F561F04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392-0753-4C51-893C-4A8574E8B720}" type="datetimeFigureOut">
              <a:rPr lang="fr-FR" smtClean="0"/>
              <a:t>12/03/2024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B9F9572-ED8F-7531-867B-9ABB9477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589EE57-E576-EE24-FF71-35B30789F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59E9-B692-4CC0-B7BE-5B4EF6D8A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27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9F9CE4-15F4-6EED-BD51-065847E67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AB9672-C4FF-A761-6534-5B8F35CC6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392-0753-4C51-893C-4A8574E8B720}" type="datetimeFigureOut">
              <a:rPr lang="fr-FR" smtClean="0"/>
              <a:t>12/03/2024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203EBA9-4B61-1D9F-A10F-14BA986AD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7CD949-DEE2-6E3D-2DF3-DDF7A91A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59E9-B692-4CC0-B7BE-5B4EF6D8A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048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20C1E1-E715-6A83-D2C5-DE54FDF74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392-0753-4C51-893C-4A8574E8B720}" type="datetimeFigureOut">
              <a:rPr lang="fr-FR" smtClean="0"/>
              <a:t>12/03/2024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ADA9CA8-A228-A62A-22E8-2ACA38BD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BA411D-0A1B-A507-06EC-E955EC444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59E9-B692-4CC0-B7BE-5B4EF6D8A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76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9E88D7-22CF-D85D-F4E1-D75E5119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FB2580-EFDE-8EA6-95DF-D0133295A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C3A626F-0B45-D99D-BD5F-E27E00920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58584C-248F-DAFF-CFED-7B3DD806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392-0753-4C51-893C-4A8574E8B720}" type="datetimeFigureOut">
              <a:rPr lang="fr-FR" smtClean="0"/>
              <a:t>12/03/2024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2CD3E1-7334-0227-EC9F-D3D0C1042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8CAECB-EE1F-3D9F-6C5F-B3F84C33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59E9-B692-4CC0-B7BE-5B4EF6D8A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25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A288DC-02AC-4B72-4DD1-21CB3438C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CA83E16-FCDD-F2EF-51CD-DA3CA3366A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E1CD82-853A-CB9D-C577-4F6029F11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859B34-5859-67FF-A0DC-2CA06BDE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392-0753-4C51-893C-4A8574E8B720}" type="datetimeFigureOut">
              <a:rPr lang="fr-FR" smtClean="0"/>
              <a:t>12/03/2024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A8E135-5885-6F1E-1F47-F364D981A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2D2D5B-B088-A555-8C81-64027E42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59E9-B692-4CC0-B7BE-5B4EF6D8A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97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84FEC70-BB36-DC55-E66B-E6852B0A3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4CF781-F407-5A4C-92B4-D6CE911EA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1D3854-A264-51FF-E739-82D5A406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DB4392-0753-4C51-893C-4A8574E8B720}" type="datetimeFigureOut">
              <a:rPr lang="fr-FR" smtClean="0"/>
              <a:t>12/03/2024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94A0A1-86B6-54C6-5AB6-30F12B6BAC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407652-8FD0-5D97-69E3-BB7DE3C45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8A59E9-B692-4CC0-B7BE-5B4EF6D8A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19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26" Type="http://schemas.openxmlformats.org/officeDocument/2006/relationships/image" Target="../media/image25.jpg"/><Relationship Id="rId39" Type="http://schemas.openxmlformats.org/officeDocument/2006/relationships/image" Target="../media/image38.jpeg"/><Relationship Id="rId21" Type="http://schemas.openxmlformats.org/officeDocument/2006/relationships/image" Target="../media/image20.jpg"/><Relationship Id="rId34" Type="http://schemas.openxmlformats.org/officeDocument/2006/relationships/image" Target="../media/image33.jpg"/><Relationship Id="rId42" Type="http://schemas.openxmlformats.org/officeDocument/2006/relationships/image" Target="../media/image41.jpg"/><Relationship Id="rId47" Type="http://schemas.openxmlformats.org/officeDocument/2006/relationships/image" Target="../media/image46.jpeg"/><Relationship Id="rId50" Type="http://schemas.openxmlformats.org/officeDocument/2006/relationships/image" Target="../media/image49.jpe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6" Type="http://schemas.openxmlformats.org/officeDocument/2006/relationships/image" Target="../media/image15.jpeg"/><Relationship Id="rId29" Type="http://schemas.openxmlformats.org/officeDocument/2006/relationships/image" Target="../media/image28.jpg"/><Relationship Id="rId11" Type="http://schemas.openxmlformats.org/officeDocument/2006/relationships/image" Target="../media/image10.png"/><Relationship Id="rId24" Type="http://schemas.openxmlformats.org/officeDocument/2006/relationships/image" Target="../media/image23.jpg"/><Relationship Id="rId32" Type="http://schemas.openxmlformats.org/officeDocument/2006/relationships/image" Target="../media/image31.jpg"/><Relationship Id="rId37" Type="http://schemas.openxmlformats.org/officeDocument/2006/relationships/image" Target="../media/image36.jpg"/><Relationship Id="rId40" Type="http://schemas.openxmlformats.org/officeDocument/2006/relationships/image" Target="../media/image39.jpg"/><Relationship Id="rId45" Type="http://schemas.openxmlformats.org/officeDocument/2006/relationships/image" Target="../media/image44.png"/><Relationship Id="rId5" Type="http://schemas.openxmlformats.org/officeDocument/2006/relationships/image" Target="../media/image4.jpeg"/><Relationship Id="rId15" Type="http://schemas.openxmlformats.org/officeDocument/2006/relationships/image" Target="../media/image14.jpg"/><Relationship Id="rId23" Type="http://schemas.openxmlformats.org/officeDocument/2006/relationships/image" Target="../media/image22.jpg"/><Relationship Id="rId28" Type="http://schemas.openxmlformats.org/officeDocument/2006/relationships/image" Target="../media/image27.jpg"/><Relationship Id="rId36" Type="http://schemas.openxmlformats.org/officeDocument/2006/relationships/image" Target="../media/image35.jpeg"/><Relationship Id="rId49" Type="http://schemas.openxmlformats.org/officeDocument/2006/relationships/image" Target="../media/image48.jpe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31" Type="http://schemas.openxmlformats.org/officeDocument/2006/relationships/image" Target="../media/image30.jpeg"/><Relationship Id="rId44" Type="http://schemas.openxmlformats.org/officeDocument/2006/relationships/image" Target="../media/image43.jpeg"/><Relationship Id="rId4" Type="http://schemas.openxmlformats.org/officeDocument/2006/relationships/image" Target="../media/image3.jpg"/><Relationship Id="rId9" Type="http://schemas.openxmlformats.org/officeDocument/2006/relationships/image" Target="../media/image8.GIF"/><Relationship Id="rId14" Type="http://schemas.openxmlformats.org/officeDocument/2006/relationships/image" Target="../media/image13.pn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png"/><Relationship Id="rId35" Type="http://schemas.openxmlformats.org/officeDocument/2006/relationships/image" Target="../media/image34.jpg"/><Relationship Id="rId43" Type="http://schemas.openxmlformats.org/officeDocument/2006/relationships/image" Target="../media/image42.JPG"/><Relationship Id="rId48" Type="http://schemas.openxmlformats.org/officeDocument/2006/relationships/image" Target="../media/image47.jpeg"/><Relationship Id="rId8" Type="http://schemas.openxmlformats.org/officeDocument/2006/relationships/image" Target="../media/image7.jpeg"/><Relationship Id="rId51" Type="http://schemas.openxmlformats.org/officeDocument/2006/relationships/image" Target="../media/image50.jpeg"/><Relationship Id="rId3" Type="http://schemas.openxmlformats.org/officeDocument/2006/relationships/image" Target="../media/image2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5" Type="http://schemas.openxmlformats.org/officeDocument/2006/relationships/image" Target="../media/image24.jpg"/><Relationship Id="rId33" Type="http://schemas.openxmlformats.org/officeDocument/2006/relationships/image" Target="../media/image32.jpg"/><Relationship Id="rId38" Type="http://schemas.openxmlformats.org/officeDocument/2006/relationships/image" Target="../media/image37.jpeg"/><Relationship Id="rId46" Type="http://schemas.openxmlformats.org/officeDocument/2006/relationships/image" Target="../media/image45.jpeg"/><Relationship Id="rId20" Type="http://schemas.openxmlformats.org/officeDocument/2006/relationships/image" Target="../media/image19.jp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homme, Visage humain, habits&#10;&#10;Description générée automatiquement">
            <a:extLst>
              <a:ext uri="{FF2B5EF4-FFF2-40B4-BE49-F238E27FC236}">
                <a16:creationId xmlns:a16="http://schemas.microsoft.com/office/drawing/2014/main" id="{57789D93-0363-AEFC-DC99-D0DB6EC95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" y="1604844"/>
            <a:ext cx="1080000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Image 6" descr="Une image contenant Visage humain, personne, mur, sourire&#10;&#10;Description générée automatiquement">
            <a:extLst>
              <a:ext uri="{FF2B5EF4-FFF2-40B4-BE49-F238E27FC236}">
                <a16:creationId xmlns:a16="http://schemas.microsoft.com/office/drawing/2014/main" id="{1EE1191A-DB98-24A1-4A81-5E195CCCF7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2"/>
          <a:stretch/>
        </p:blipFill>
        <p:spPr>
          <a:xfrm>
            <a:off x="7347797" y="2905088"/>
            <a:ext cx="1104323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Image 8" descr="Une image contenant Visage humain, personne, sourire, habits&#10;&#10;Description générée automatiquement">
            <a:extLst>
              <a:ext uri="{FF2B5EF4-FFF2-40B4-BE49-F238E27FC236}">
                <a16:creationId xmlns:a16="http://schemas.microsoft.com/office/drawing/2014/main" id="{AA7F7207-F84D-2C49-DA22-A1558F0FC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81" y="4165397"/>
            <a:ext cx="1080000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Image 10" descr="Une image contenant Visage humain, portrait, personne, habits&#10;&#10;Description générée automatiquement">
            <a:extLst>
              <a:ext uri="{FF2B5EF4-FFF2-40B4-BE49-F238E27FC236}">
                <a16:creationId xmlns:a16="http://schemas.microsoft.com/office/drawing/2014/main" id="{A7DA0B6B-DB1A-CB7B-C377-4453AFB6BC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2"/>
          <a:stretch/>
        </p:blipFill>
        <p:spPr>
          <a:xfrm>
            <a:off x="177765" y="344682"/>
            <a:ext cx="1087757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Image 12" descr="Une image contenant Visage humain, personne, Accessoire de mode, fille&#10;&#10;Description générée automatiquement">
            <a:extLst>
              <a:ext uri="{FF2B5EF4-FFF2-40B4-BE49-F238E27FC236}">
                <a16:creationId xmlns:a16="http://schemas.microsoft.com/office/drawing/2014/main" id="{53EA2F4C-6568-52FD-BC9F-EC221A6F5D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7" t="12493" r="-4647" b="6031"/>
          <a:stretch/>
        </p:blipFill>
        <p:spPr>
          <a:xfrm>
            <a:off x="173142" y="2905088"/>
            <a:ext cx="1092380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Image 14" descr="Une image contenant Visage humain, personne, habits, homme&#10;&#10;Description générée automatiquement">
            <a:extLst>
              <a:ext uri="{FF2B5EF4-FFF2-40B4-BE49-F238E27FC236}">
                <a16:creationId xmlns:a16="http://schemas.microsoft.com/office/drawing/2014/main" id="{81E1CFAF-162B-6E65-5E98-C3E53BCE16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6953" r="10325" b="38951"/>
          <a:stretch/>
        </p:blipFill>
        <p:spPr>
          <a:xfrm>
            <a:off x="8533028" y="1604844"/>
            <a:ext cx="1135410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Image 16" descr="Une image contenant Visage humain, personne, Barbe humaine, habits&#10;&#10;Description générée automatiquement">
            <a:extLst>
              <a:ext uri="{FF2B5EF4-FFF2-40B4-BE49-F238E27FC236}">
                <a16:creationId xmlns:a16="http://schemas.microsoft.com/office/drawing/2014/main" id="{2665EC2F-F8E1-FE6D-41AC-ABA2CA6C5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95" y="4165397"/>
            <a:ext cx="1080000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Image 18" descr="Une image contenant Visage humain, personne, habits, Front&#10;&#10;Description générée automatiquement">
            <a:extLst>
              <a:ext uri="{FF2B5EF4-FFF2-40B4-BE49-F238E27FC236}">
                <a16:creationId xmlns:a16="http://schemas.microsoft.com/office/drawing/2014/main" id="{3642AE3F-D81B-291E-1FB4-44ADDB2602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" t="3921" r="1045" b="18876"/>
          <a:stretch/>
        </p:blipFill>
        <p:spPr>
          <a:xfrm>
            <a:off x="4909401" y="2905088"/>
            <a:ext cx="1081989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Image 20" descr="Une image contenant Visage humain, personne, habits, chemise&#10;&#10;Description générée automatiquement">
            <a:extLst>
              <a:ext uri="{FF2B5EF4-FFF2-40B4-BE49-F238E27FC236}">
                <a16:creationId xmlns:a16="http://schemas.microsoft.com/office/drawing/2014/main" id="{C8B768B1-15C8-DB9F-4AAD-CD6B280AE3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5" b="14012"/>
          <a:stretch/>
        </p:blipFill>
        <p:spPr>
          <a:xfrm>
            <a:off x="7371583" y="344682"/>
            <a:ext cx="1080000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27" name="Image 26" descr="Une image contenant Visage humain, personne, habits, homme&#10;&#10;Description générée automatiquement">
            <a:extLst>
              <a:ext uri="{FF2B5EF4-FFF2-40B4-BE49-F238E27FC236}">
                <a16:creationId xmlns:a16="http://schemas.microsoft.com/office/drawing/2014/main" id="{9E9B9CF5-A8AA-A49C-D6BA-3079FFE071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4" t="-2855" r="15554" b="38926"/>
          <a:stretch/>
        </p:blipFill>
        <p:spPr>
          <a:xfrm>
            <a:off x="1332884" y="2905088"/>
            <a:ext cx="1127193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29" name="Image 28" descr="Une image contenant Visage humain, personne, sourire, habits&#10;&#10;Description générée automatiquement">
            <a:extLst>
              <a:ext uri="{FF2B5EF4-FFF2-40B4-BE49-F238E27FC236}">
                <a16:creationId xmlns:a16="http://schemas.microsoft.com/office/drawing/2014/main" id="{9B0D1023-D9AD-6556-EFB3-DA358D54910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r="18306"/>
          <a:stretch/>
        </p:blipFill>
        <p:spPr>
          <a:xfrm>
            <a:off x="2507988" y="4165397"/>
            <a:ext cx="1118595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Image 30" descr="Une image contenant Visage humain, personne, Front, Menton&#10;&#10;Description générée automatiquement">
            <a:extLst>
              <a:ext uri="{FF2B5EF4-FFF2-40B4-BE49-F238E27FC236}">
                <a16:creationId xmlns:a16="http://schemas.microsoft.com/office/drawing/2014/main" id="{AD1F3D5F-8A3F-F5DB-A8D7-F3FAA5019C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11" y="2905088"/>
            <a:ext cx="1080000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33" name="Image 32" descr="Une image contenant personne, mur, Visage humain, épaule&#10;&#10;Description générée automatiquement">
            <a:extLst>
              <a:ext uri="{FF2B5EF4-FFF2-40B4-BE49-F238E27FC236}">
                <a16:creationId xmlns:a16="http://schemas.microsoft.com/office/drawing/2014/main" id="{BEED3C2C-9457-6ADC-9CDD-A7B7D3EACCE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14236" r="15515" b="24489"/>
          <a:stretch/>
        </p:blipFill>
        <p:spPr>
          <a:xfrm>
            <a:off x="2535862" y="5447867"/>
            <a:ext cx="1062849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35" name="Image 34" descr="Une image contenant habits, personne, Visage humain, chemise&#10;&#10;Description générée automatiquement">
            <a:extLst>
              <a:ext uri="{FF2B5EF4-FFF2-40B4-BE49-F238E27FC236}">
                <a16:creationId xmlns:a16="http://schemas.microsoft.com/office/drawing/2014/main" id="{43159953-08EB-70A2-1EF9-8BE47681AB9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148" r="7765" b="46801"/>
          <a:stretch/>
        </p:blipFill>
        <p:spPr>
          <a:xfrm>
            <a:off x="6122290" y="5447867"/>
            <a:ext cx="1083782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37" name="Image 36" descr="Une image contenant personne, Visage humain, habits, mur&#10;&#10;Description générée automatiquement">
            <a:extLst>
              <a:ext uri="{FF2B5EF4-FFF2-40B4-BE49-F238E27FC236}">
                <a16:creationId xmlns:a16="http://schemas.microsoft.com/office/drawing/2014/main" id="{6AF8083B-13CF-E0E9-B3B3-5049BA97FA0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4713" r="11184" b="43385"/>
          <a:stretch/>
        </p:blipFill>
        <p:spPr>
          <a:xfrm>
            <a:off x="10959505" y="1604843"/>
            <a:ext cx="1114434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39" name="Image 38" descr="Une image contenant Visage humain, personne, Menton, Front&#10;&#10;Description générée automatiquement">
            <a:extLst>
              <a:ext uri="{FF2B5EF4-FFF2-40B4-BE49-F238E27FC236}">
                <a16:creationId xmlns:a16="http://schemas.microsoft.com/office/drawing/2014/main" id="{56050F6C-5E3B-EC39-53D8-8B51A866AD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530" y="2905088"/>
            <a:ext cx="1028571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41" name="Image 40" descr="Une image contenant Visage humain, personne, portrait, sourire&#10;&#10;Description générée automatiquement">
            <a:extLst>
              <a:ext uri="{FF2B5EF4-FFF2-40B4-BE49-F238E27FC236}">
                <a16:creationId xmlns:a16="http://schemas.microsoft.com/office/drawing/2014/main" id="{EEAC6E43-C4FC-11B0-A8AE-709F719729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733" y="2905088"/>
            <a:ext cx="1080000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43" name="Image 42" descr="Une image contenant Visage humain, personne, habits, Front&#10;&#10;Description générée automatiquement">
            <a:extLst>
              <a:ext uri="{FF2B5EF4-FFF2-40B4-BE49-F238E27FC236}">
                <a16:creationId xmlns:a16="http://schemas.microsoft.com/office/drawing/2014/main" id="{73CD1CAC-5531-C883-4D73-2384248FFEF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7" b="25032"/>
          <a:stretch/>
        </p:blipFill>
        <p:spPr>
          <a:xfrm>
            <a:off x="1368429" y="344682"/>
            <a:ext cx="1074221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45" name="Image 44" descr="Une image contenant personne, Visage humain, sourcil, portrait&#10;&#10;Description générée automatiquement">
            <a:extLst>
              <a:ext uri="{FF2B5EF4-FFF2-40B4-BE49-F238E27FC236}">
                <a16:creationId xmlns:a16="http://schemas.microsoft.com/office/drawing/2014/main" id="{5F5F6E31-9BB8-3FC3-7CD0-53AA62F1E0F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" t="8112" r="4419" b="26"/>
          <a:stretch/>
        </p:blipFill>
        <p:spPr>
          <a:xfrm>
            <a:off x="1353686" y="4165397"/>
            <a:ext cx="1085589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47" name="Image 46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40B5A45D-ED49-461A-2B49-5E1184E242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81" y="1604844"/>
            <a:ext cx="1080000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51" name="Image 50" descr="Une image contenant Visage humain, personne, habits, mur&#10;&#10;Description générée automatiquement">
            <a:extLst>
              <a:ext uri="{FF2B5EF4-FFF2-40B4-BE49-F238E27FC236}">
                <a16:creationId xmlns:a16="http://schemas.microsoft.com/office/drawing/2014/main" id="{9452F1F6-90E3-C8A8-9B6A-B25DEF703F3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7" t="-1980" r="16410" b="1980"/>
          <a:stretch/>
        </p:blipFill>
        <p:spPr>
          <a:xfrm>
            <a:off x="9771137" y="1604843"/>
            <a:ext cx="1075949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53" name="Image 52" descr="Une image contenant Visage humain, personne, sourire, habits&#10;&#10;Description générée automatiquement">
            <a:extLst>
              <a:ext uri="{FF2B5EF4-FFF2-40B4-BE49-F238E27FC236}">
                <a16:creationId xmlns:a16="http://schemas.microsoft.com/office/drawing/2014/main" id="{58F6182F-AAC8-0A59-DA43-7F3D0704042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13288" r="-339" b="18037"/>
          <a:stretch/>
        </p:blipFill>
        <p:spPr>
          <a:xfrm>
            <a:off x="6094278" y="344682"/>
            <a:ext cx="1154213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55" name="Image 54" descr="Une image contenant personne, Visage humain, sourire, habits&#10;&#10;Description générée automatiquement">
            <a:extLst>
              <a:ext uri="{FF2B5EF4-FFF2-40B4-BE49-F238E27FC236}">
                <a16:creationId xmlns:a16="http://schemas.microsoft.com/office/drawing/2014/main" id="{FC710455-A4EF-9747-EC2B-13644256362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5" r="42398" b="6455"/>
          <a:stretch/>
        </p:blipFill>
        <p:spPr>
          <a:xfrm rot="5400000">
            <a:off x="4967102" y="344682"/>
            <a:ext cx="1025687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57" name="Image 56" descr="Une image contenant personne, Visage humain, homme, habits&#10;&#10;Description générée automatiquement">
            <a:extLst>
              <a:ext uri="{FF2B5EF4-FFF2-40B4-BE49-F238E27FC236}">
                <a16:creationId xmlns:a16="http://schemas.microsoft.com/office/drawing/2014/main" id="{0A3CF5A4-0A7B-B132-72D8-739A9026742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52" y="2905088"/>
            <a:ext cx="1080000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59" name="Image 58" descr="Une image contenant Visage humain, personne, sourire, habits&#10;&#10;Description générée automatiquement">
            <a:extLst>
              <a:ext uri="{FF2B5EF4-FFF2-40B4-BE49-F238E27FC236}">
                <a16:creationId xmlns:a16="http://schemas.microsoft.com/office/drawing/2014/main" id="{445CA96A-A107-70CA-A2AC-FF6C81CADDE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7753" r="5455" b="9627"/>
          <a:stretch/>
        </p:blipFill>
        <p:spPr>
          <a:xfrm>
            <a:off x="7347708" y="4165397"/>
            <a:ext cx="1104501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61" name="Image 60" descr="Une image contenant Visage humain, habits, personne, sourire&#10;&#10;Description générée automatiquement">
            <a:extLst>
              <a:ext uri="{FF2B5EF4-FFF2-40B4-BE49-F238E27FC236}">
                <a16:creationId xmlns:a16="http://schemas.microsoft.com/office/drawing/2014/main" id="{93DA4CEE-6830-C80C-A6C7-88DE88369241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1" t="22716" r="18272" b="8350"/>
          <a:stretch/>
        </p:blipFill>
        <p:spPr>
          <a:xfrm>
            <a:off x="7371583" y="5447867"/>
            <a:ext cx="1056751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63" name="Image 62" descr="Une image contenant Barbe humaine, Visage humain, personne, pilosité faciale&#10;&#10;Description générée automatiquement">
            <a:extLst>
              <a:ext uri="{FF2B5EF4-FFF2-40B4-BE49-F238E27FC236}">
                <a16:creationId xmlns:a16="http://schemas.microsoft.com/office/drawing/2014/main" id="{8C7BAAB4-3580-FE40-1D15-F71DFF519C7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3" t="-280" r="3417" b="280"/>
          <a:stretch/>
        </p:blipFill>
        <p:spPr>
          <a:xfrm>
            <a:off x="10991406" y="344682"/>
            <a:ext cx="1050633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65" name="Image 64" descr="Une image contenant Visage humain, personne, Front, habits&#10;&#10;Description générée automatiquement">
            <a:extLst>
              <a:ext uri="{FF2B5EF4-FFF2-40B4-BE49-F238E27FC236}">
                <a16:creationId xmlns:a16="http://schemas.microsoft.com/office/drawing/2014/main" id="{8CE96A1D-A481-C501-62CE-461819A888E6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15"/>
          <a:stretch/>
        </p:blipFill>
        <p:spPr>
          <a:xfrm>
            <a:off x="8563062" y="344682"/>
            <a:ext cx="1066000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67" name="Image 66" descr="Une image contenant Visage humain, personne, habits, Front&#10;&#10;Description générée automatiquement">
            <a:extLst>
              <a:ext uri="{FF2B5EF4-FFF2-40B4-BE49-F238E27FC236}">
                <a16:creationId xmlns:a16="http://schemas.microsoft.com/office/drawing/2014/main" id="{D15C9989-2B7E-AD78-6E2E-D1EBC41152F1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b="8048"/>
          <a:stretch/>
        </p:blipFill>
        <p:spPr>
          <a:xfrm>
            <a:off x="4888518" y="1604844"/>
            <a:ext cx="1123755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69" name="Image 68" descr="Une image contenant Visage humain, personne, habits, mur&#10;&#10;Description générée automatiquement">
            <a:extLst>
              <a:ext uri="{FF2B5EF4-FFF2-40B4-BE49-F238E27FC236}">
                <a16:creationId xmlns:a16="http://schemas.microsoft.com/office/drawing/2014/main" id="{950CB0FA-000C-4E48-13A3-49DDDD7F0CC6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9"/>
          <a:stretch/>
        </p:blipFill>
        <p:spPr>
          <a:xfrm>
            <a:off x="1334603" y="5447867"/>
            <a:ext cx="1123755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71" name="Image 70" descr="Une image contenant Visage humain, personne, sourire, habits&#10;&#10;Description générée automatiquement">
            <a:extLst>
              <a:ext uri="{FF2B5EF4-FFF2-40B4-BE49-F238E27FC236}">
                <a16:creationId xmlns:a16="http://schemas.microsoft.com/office/drawing/2014/main" id="{76C11287-07B3-6B72-7A4E-4A1DD783A21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464" y="344682"/>
            <a:ext cx="1080000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73" name="Image 72" descr="Une image contenant personne, Visage humain, cou, épaule&#10;&#10;Description générée automatiquement">
            <a:extLst>
              <a:ext uri="{FF2B5EF4-FFF2-40B4-BE49-F238E27FC236}">
                <a16:creationId xmlns:a16="http://schemas.microsoft.com/office/drawing/2014/main" id="{236E6136-1BEB-17DE-DCDC-3E0344B7A7A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557" y="344682"/>
            <a:ext cx="1080000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75" name="Image 74" descr="Une image contenant Visage humain, personne, Front, habits&#10;&#10;Description générée automatiquement">
            <a:extLst>
              <a:ext uri="{FF2B5EF4-FFF2-40B4-BE49-F238E27FC236}">
                <a16:creationId xmlns:a16="http://schemas.microsoft.com/office/drawing/2014/main" id="{6DA6D9B9-7EBE-A0D3-4640-38677245F2A0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" t="2976" r="1615" b="17626"/>
          <a:stretch/>
        </p:blipFill>
        <p:spPr>
          <a:xfrm>
            <a:off x="3698221" y="5447867"/>
            <a:ext cx="1113531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77" name="Image 76" descr="Une image contenant Visage humain, personne, habits, homme&#10;&#10;Description générée automatiquement">
            <a:extLst>
              <a:ext uri="{FF2B5EF4-FFF2-40B4-BE49-F238E27FC236}">
                <a16:creationId xmlns:a16="http://schemas.microsoft.com/office/drawing/2014/main" id="{20621ADE-806C-FB92-E1A5-EB0D9D74D4D5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"/>
          <a:stretch/>
        </p:blipFill>
        <p:spPr>
          <a:xfrm>
            <a:off x="4902728" y="5447867"/>
            <a:ext cx="1095335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79" name="Image 78" descr="Une image contenant Visage humain, personne, sourire, verres&#10;&#10;Description générée automatiquement">
            <a:extLst>
              <a:ext uri="{FF2B5EF4-FFF2-40B4-BE49-F238E27FC236}">
                <a16:creationId xmlns:a16="http://schemas.microsoft.com/office/drawing/2014/main" id="{0BE0C72B-BBB3-1A1F-F33E-D5FD6CC9463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52" y="1604844"/>
            <a:ext cx="1080000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81" name="Image 80" descr="Une image contenant Visage humain, sourire, personne, habits&#10;&#10;Description générée automatiquement">
            <a:extLst>
              <a:ext uri="{FF2B5EF4-FFF2-40B4-BE49-F238E27FC236}">
                <a16:creationId xmlns:a16="http://schemas.microsoft.com/office/drawing/2014/main" id="{CC54730F-178A-6577-ADBE-9CA84622C14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958" y="1604844"/>
            <a:ext cx="1080000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83" name="Image 82" descr="Une image contenant texte, Visage humain, homme, personne&#10;&#10;Description générée automatiquement">
            <a:extLst>
              <a:ext uri="{FF2B5EF4-FFF2-40B4-BE49-F238E27FC236}">
                <a16:creationId xmlns:a16="http://schemas.microsoft.com/office/drawing/2014/main" id="{68E7A7C7-88C9-890F-123B-4B28BD8AA07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480" y="1604844"/>
            <a:ext cx="1080000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85" name="Image 84" descr="Une image contenant Visage humain, personne, habits, cou&#10;&#10;Description générée automatiquement">
            <a:extLst>
              <a:ext uri="{FF2B5EF4-FFF2-40B4-BE49-F238E27FC236}">
                <a16:creationId xmlns:a16="http://schemas.microsoft.com/office/drawing/2014/main" id="{5FD911D9-14CC-A3EA-FFD2-E991D160A1E7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0" t="6275" r="590" b="19176"/>
          <a:stretch/>
        </p:blipFill>
        <p:spPr>
          <a:xfrm>
            <a:off x="9760545" y="344682"/>
            <a:ext cx="1086541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87" name="Image 86" descr="Une image contenant Visage humain, personne, habits, intérieur&#10;&#10;Description générée automatiquement">
            <a:extLst>
              <a:ext uri="{FF2B5EF4-FFF2-40B4-BE49-F238E27FC236}">
                <a16:creationId xmlns:a16="http://schemas.microsoft.com/office/drawing/2014/main" id="{CBCFB7A5-B1AC-6FB0-AEB4-A113A06AC9DA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r="29357"/>
          <a:stretch/>
        </p:blipFill>
        <p:spPr>
          <a:xfrm>
            <a:off x="187597" y="5447867"/>
            <a:ext cx="1077925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89" name="Image 88" descr="Une image contenant personne, Visage humain, habits, Menton&#10;&#10;Description générée automatiquement">
            <a:extLst>
              <a:ext uri="{FF2B5EF4-FFF2-40B4-BE49-F238E27FC236}">
                <a16:creationId xmlns:a16="http://schemas.microsoft.com/office/drawing/2014/main" id="{ABA26F09-A4C1-69D3-3CC7-2046E105A7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11" y="1604844"/>
            <a:ext cx="1080000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91" name="Image 90" descr="Une image contenant personne, arbre, plein air, habits&#10;&#10;Description générée automatiquement">
            <a:extLst>
              <a:ext uri="{FF2B5EF4-FFF2-40B4-BE49-F238E27FC236}">
                <a16:creationId xmlns:a16="http://schemas.microsoft.com/office/drawing/2014/main" id="{4EE93C83-C217-3B08-E82B-D8A5730633C6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 t="772" r="12266" b="35783"/>
          <a:stretch/>
        </p:blipFill>
        <p:spPr>
          <a:xfrm>
            <a:off x="6113473" y="2905088"/>
            <a:ext cx="1101416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93" name="Image 92" descr="Une image contenant personne, Visage humain, homme, habits&#10;&#10;Description générée automatiquement">
            <a:extLst>
              <a:ext uri="{FF2B5EF4-FFF2-40B4-BE49-F238E27FC236}">
                <a16:creationId xmlns:a16="http://schemas.microsoft.com/office/drawing/2014/main" id="{1E9792E6-C059-CBA0-0D15-870BA7F3C544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" b="15556"/>
          <a:stretch/>
        </p:blipFill>
        <p:spPr>
          <a:xfrm>
            <a:off x="182944" y="4165397"/>
            <a:ext cx="1082578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95" name="Image 94" descr="Une image contenant Visage humain, personne, Front, Menton&#10;&#10;Description générée automatiquement">
            <a:extLst>
              <a:ext uri="{FF2B5EF4-FFF2-40B4-BE49-F238E27FC236}">
                <a16:creationId xmlns:a16="http://schemas.microsoft.com/office/drawing/2014/main" id="{8E08E7C6-8943-2447-4DB2-83558284542B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t="15792" b="17893"/>
          <a:stretch/>
        </p:blipFill>
        <p:spPr>
          <a:xfrm>
            <a:off x="3733598" y="4165397"/>
            <a:ext cx="1078154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7170722-0FA3-593B-1B38-17E8F26C8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r="7739"/>
          <a:stretch/>
        </p:blipFill>
        <p:spPr bwMode="auto">
          <a:xfrm>
            <a:off x="10976722" y="5425706"/>
            <a:ext cx="1080000" cy="1080000"/>
          </a:xfrm>
          <a:prstGeom prst="ellipse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 : Etienne Duguet © Arthur Pequin">
            <a:extLst>
              <a:ext uri="{FF2B5EF4-FFF2-40B4-BE49-F238E27FC236}">
                <a16:creationId xmlns:a16="http://schemas.microsoft.com/office/drawing/2014/main" id="{CD0E3AF3-5761-DAE3-8AAC-1D30E67FB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8" r="12050"/>
          <a:stretch/>
        </p:blipFill>
        <p:spPr bwMode="auto">
          <a:xfrm>
            <a:off x="10966014" y="2893809"/>
            <a:ext cx="1101416" cy="1066210"/>
          </a:xfrm>
          <a:prstGeom prst="ellipse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hamed Mosbah">
            <a:extLst>
              <a:ext uri="{FF2B5EF4-FFF2-40B4-BE49-F238E27FC236}">
                <a16:creationId xmlns:a16="http://schemas.microsoft.com/office/drawing/2014/main" id="{9F2E322D-3D2D-4DF5-ABB0-419A444EF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375" y="4165397"/>
            <a:ext cx="1085850" cy="1085850"/>
          </a:xfrm>
          <a:prstGeom prst="ellipse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trid Jourdan">
            <a:extLst>
              <a:ext uri="{FF2B5EF4-FFF2-40B4-BE49-F238E27FC236}">
                <a16:creationId xmlns:a16="http://schemas.microsoft.com/office/drawing/2014/main" id="{A72649C7-B45D-5F90-5BEF-749CD9C0E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678" y="5441888"/>
            <a:ext cx="1056750" cy="1084270"/>
          </a:xfrm>
          <a:prstGeom prst="ellipse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D1F1AB7-30EC-707B-0B5E-EDF0FA7BF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r="-1" b="33048"/>
          <a:stretch/>
        </p:blipFill>
        <p:spPr bwMode="auto">
          <a:xfrm>
            <a:off x="9767577" y="4165397"/>
            <a:ext cx="1072476" cy="1080000"/>
          </a:xfrm>
          <a:prstGeom prst="ellipse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ofile photo of Yannis Bendi-Ouis">
            <a:extLst>
              <a:ext uri="{FF2B5EF4-FFF2-40B4-BE49-F238E27FC236}">
                <a16:creationId xmlns:a16="http://schemas.microsoft.com/office/drawing/2014/main" id="{9DBEEAAD-F4D1-C21F-4245-BE123377F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60" y="4181323"/>
            <a:ext cx="1069924" cy="1069924"/>
          </a:xfrm>
          <a:prstGeom prst="ellipse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rang Pham est directrice du développement régional chez Thales et présidente de Digital Aquitaine.">
            <a:extLst>
              <a:ext uri="{FF2B5EF4-FFF2-40B4-BE49-F238E27FC236}">
                <a16:creationId xmlns:a16="http://schemas.microsoft.com/office/drawing/2014/main" id="{0F890B8A-1923-1B4D-5E2B-E86D936FF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4" r="22223"/>
          <a:stretch/>
        </p:blipFill>
        <p:spPr bwMode="auto">
          <a:xfrm>
            <a:off x="9773401" y="5444023"/>
            <a:ext cx="1060829" cy="1080000"/>
          </a:xfrm>
          <a:prstGeom prst="ellipse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464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Jeanjean</dc:creator>
  <cp:lastModifiedBy>Antoine Jeanjean</cp:lastModifiedBy>
  <cp:revision>1</cp:revision>
  <dcterms:created xsi:type="dcterms:W3CDTF">2024-03-12T09:17:26Z</dcterms:created>
  <dcterms:modified xsi:type="dcterms:W3CDTF">2024-03-12T10:42:59Z</dcterms:modified>
</cp:coreProperties>
</file>