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24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5" autoAdjust="0"/>
    <p:restoredTop sz="94660"/>
  </p:normalViewPr>
  <p:slideViewPr>
    <p:cSldViewPr snapToGrid="0">
      <p:cViewPr varScale="1">
        <p:scale>
          <a:sx n="64" d="100"/>
          <a:sy n="64" d="100"/>
        </p:scale>
        <p:origin x="60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9024B8-6202-406B-8F94-6FD5024E3646}" type="datetimeFigureOut">
              <a:rPr lang="en-GB" smtClean="0"/>
              <a:t>06/02/2019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A76B01-53EA-4754-9FCB-83A8643D8AD9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8446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3ABDCC-F8AC-4DB1-AFD7-B03690C4B4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CFEDA16-DC42-4332-8CDA-6FD9D834F1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3EE860A-6CE1-4E21-BAA1-0272A4FBA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BA747-55E3-48BB-9E9E-D2D01D562984}" type="datetimeFigureOut">
              <a:rPr lang="en-GB" smtClean="0"/>
              <a:t>06/02/2019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5F55669-38F2-4948-8EAE-E5735DF29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500029D-46D1-47E0-9D1B-153309695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54C3A-B129-47E8-A6D6-98B745A417E7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4805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DBAE4D-86F7-46D9-8961-52F90B32B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B6DB42A-5027-4686-AD97-95B498BC66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9245B2E-5513-4606-9B3D-24BC99A7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BA747-55E3-48BB-9E9E-D2D01D562984}" type="datetimeFigureOut">
              <a:rPr lang="en-GB" smtClean="0"/>
              <a:t>06/02/2019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9714671-1CFD-4F88-B954-102A9CC47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5E42A8D-C623-461A-B1C4-3210D2FA1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54C3A-B129-47E8-A6D6-98B745A417E7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3991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BAE52D4-295F-4DB9-9230-12F8C80929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E5C2CAC-ED02-4233-B283-7C86278CFD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79B54B9-83CD-4488-8AD4-8B73CEEBF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BA747-55E3-48BB-9E9E-D2D01D562984}" type="datetimeFigureOut">
              <a:rPr lang="en-GB" smtClean="0"/>
              <a:t>06/02/2019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5AD37FA-A34D-4F90-8D15-504FD9E2F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8CC1540-05E2-4F18-BFD5-B892F503F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54C3A-B129-47E8-A6D6-98B745A417E7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0579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D12B0C-7CD4-4834-8D5C-8D152F8AB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3F4D4FB-A034-4E10-8463-3CB1F7490B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3E835FF-0734-46CD-9312-DE0207859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BA747-55E3-48BB-9E9E-D2D01D562984}" type="datetimeFigureOut">
              <a:rPr lang="en-GB" smtClean="0"/>
              <a:t>06/02/2019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64805D3-8E8A-42A4-980B-1E8C581AF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4B9DF2-A9CB-44AA-B55F-88DECEECF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54C3A-B129-47E8-A6D6-98B745A417E7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3581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6843C3-4F3A-406C-BEF9-EBC81D96E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A0CB5CB-2D13-475A-B1EB-7C12598F20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3EDE9FF-9130-4BFD-9540-15D44D9EB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BA747-55E3-48BB-9E9E-D2D01D562984}" type="datetimeFigureOut">
              <a:rPr lang="en-GB" smtClean="0"/>
              <a:t>06/02/2019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5E8EB5E-D3E2-4BB7-B1AB-B68EDA801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98FFC5D-14AB-4DEF-93DF-B90E842C8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54C3A-B129-47E8-A6D6-98B745A417E7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4275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32968B-586D-485D-B436-3EECAE9DD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AB12F32-6C85-434C-BD1C-9066AE5B84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4EB725D-6A8D-4410-AEBD-7E9DC89F62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C2E85B4-3DE3-4E49-9E80-A10F7BA1D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BA747-55E3-48BB-9E9E-D2D01D562984}" type="datetimeFigureOut">
              <a:rPr lang="en-GB" smtClean="0"/>
              <a:t>06/02/2019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7703732-ACAF-4A04-A698-F04BCEC18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CA6319B-008E-4328-93F5-D45D5A904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54C3A-B129-47E8-A6D6-98B745A417E7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8514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E6AB62-0CBC-41EA-8C3E-7AFFB314D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2C05C58-6083-442B-82CD-3B96F91C7F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73EE0AA-B13B-4599-BC65-1D3BA412DA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E4EC193-E193-4021-A847-B0A8C90F14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9BBA99F-BAF9-45A9-A93E-78D2493AC8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0AA2852-69B0-4ACD-8FD7-A31528ED2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BA747-55E3-48BB-9E9E-D2D01D562984}" type="datetimeFigureOut">
              <a:rPr lang="en-GB" smtClean="0"/>
              <a:t>06/02/2019</a:t>
            </a:fld>
            <a:endParaRPr lang="en-GB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C9F3015-1449-4A69-AF75-A36524EE6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23D8567-C597-4EC8-ADEB-E581EFDEA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54C3A-B129-47E8-A6D6-98B745A417E7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4249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7F1C17-23F5-495B-BDB8-D3429C755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9D6623F-3AA5-4403-80EA-B4A6F9654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BA747-55E3-48BB-9E9E-D2D01D562984}" type="datetimeFigureOut">
              <a:rPr lang="en-GB" smtClean="0"/>
              <a:t>06/02/2019</a:t>
            </a:fld>
            <a:endParaRPr lang="en-GB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19F76A0-A2B6-49D5-95B6-D0219A888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3F7D2BC-6E6C-4271-9AD3-50CF5AF7C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54C3A-B129-47E8-A6D6-98B745A417E7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576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6ACB182-E930-4F14-8A7D-924B75B7C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BA747-55E3-48BB-9E9E-D2D01D562984}" type="datetimeFigureOut">
              <a:rPr lang="en-GB" smtClean="0"/>
              <a:t>06/02/2019</a:t>
            </a:fld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B75E122-7904-438E-A0D1-62B7B8264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962FC69-0957-4EAA-82D6-5380B4840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54C3A-B129-47E8-A6D6-98B745A417E7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0604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D38B9D-4BA4-48BC-9C4D-F8D5D692E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AB89ECB-87BC-4BD1-88EA-B08F237CF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48166CE-3A03-4C9C-9E82-F1292A66FB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D411B33-A7CD-481C-9B6E-8981C1C12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BA747-55E3-48BB-9E9E-D2D01D562984}" type="datetimeFigureOut">
              <a:rPr lang="en-GB" smtClean="0"/>
              <a:t>06/02/2019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2971444-1357-4AE9-B651-7E85EF8B2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9E38D38-3808-4413-A151-63A41F0B2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54C3A-B129-47E8-A6D6-98B745A417E7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2420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E1A7C7-D43E-4AEB-97FC-54B837DD2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637BB5C-9284-4709-9495-F6130A95F9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424562D-40B5-4C2F-9019-188E1C199A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5459748-B349-47EE-8841-71902E80E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BA747-55E3-48BB-9E9E-D2D01D562984}" type="datetimeFigureOut">
              <a:rPr lang="en-GB" smtClean="0"/>
              <a:t>06/02/2019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FB842DC-6FD0-4387-AED2-0ECCDFA8E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CE0B102-C282-4448-8866-6B97B32AB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54C3A-B129-47E8-A6D6-98B745A417E7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6941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9491212-AC76-4176-BC90-E219F2CAD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1C25A76-7FB1-4787-BF35-A02C6DFB50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84735F8-A431-44E6-9765-2265999F66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ABA747-55E3-48BB-9E9E-D2D01D562984}" type="datetimeFigureOut">
              <a:rPr lang="en-GB" smtClean="0"/>
              <a:t>06/02/2019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8F07FA-6E68-4274-BE11-091ED80984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D401D94-E7B7-4A8A-8CF9-50B94876A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E54C3A-B129-47E8-A6D6-98B745A417E7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3416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5" Type="http://schemas.openxmlformats.org/officeDocument/2006/relationships/image" Target="../media/image4.jpg"/><Relationship Id="rId10" Type="http://schemas.openxmlformats.org/officeDocument/2006/relationships/image" Target="../media/image9.jpe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Relationship Id="rId9" Type="http://schemas.openxmlformats.org/officeDocument/2006/relationships/image" Target="../media/image18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g"/><Relationship Id="rId9" Type="http://schemas.openxmlformats.org/officeDocument/2006/relationships/image" Target="../media/image2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microsoft.com/office/2007/relationships/hdphoto" Target="../media/hdphoto1.wdp"/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12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0.jpg"/><Relationship Id="rId11" Type="http://schemas.openxmlformats.org/officeDocument/2006/relationships/image" Target="../media/image35.pn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g"/><Relationship Id="rId9" Type="http://schemas.openxmlformats.org/officeDocument/2006/relationships/image" Target="../media/image33.jpg"/><Relationship Id="rId14" Type="http://schemas.openxmlformats.org/officeDocument/2006/relationships/image" Target="../media/image37.jp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jpg"/><Relationship Id="rId18" Type="http://schemas.openxmlformats.org/officeDocument/2006/relationships/image" Target="../media/image14.jpg"/><Relationship Id="rId26" Type="http://schemas.openxmlformats.org/officeDocument/2006/relationships/image" Target="../media/image4.jpg"/><Relationship Id="rId39" Type="http://schemas.openxmlformats.org/officeDocument/2006/relationships/image" Target="../media/image46.png"/><Relationship Id="rId21" Type="http://schemas.openxmlformats.org/officeDocument/2006/relationships/image" Target="../media/image17.jpg"/><Relationship Id="rId34" Type="http://schemas.openxmlformats.org/officeDocument/2006/relationships/image" Target="../media/image41.png"/><Relationship Id="rId42" Type="http://schemas.openxmlformats.org/officeDocument/2006/relationships/image" Target="../media/image49.png"/><Relationship Id="rId47" Type="http://schemas.openxmlformats.org/officeDocument/2006/relationships/image" Target="../media/image54.png"/><Relationship Id="rId50" Type="http://schemas.openxmlformats.org/officeDocument/2006/relationships/image" Target="../media/image57.png"/><Relationship Id="rId55" Type="http://schemas.openxmlformats.org/officeDocument/2006/relationships/image" Target="../media/image62.jpeg"/><Relationship Id="rId7" Type="http://schemas.openxmlformats.org/officeDocument/2006/relationships/image" Target="../media/image19.jpg"/><Relationship Id="rId2" Type="http://schemas.openxmlformats.org/officeDocument/2006/relationships/image" Target="../media/image27.jpg"/><Relationship Id="rId16" Type="http://schemas.openxmlformats.org/officeDocument/2006/relationships/image" Target="../media/image12.jpg"/><Relationship Id="rId29" Type="http://schemas.openxmlformats.org/officeDocument/2006/relationships/image" Target="../media/image7.jpg"/><Relationship Id="rId11" Type="http://schemas.openxmlformats.org/officeDocument/2006/relationships/image" Target="../media/image38.jpeg"/><Relationship Id="rId24" Type="http://schemas.openxmlformats.org/officeDocument/2006/relationships/image" Target="../media/image2.jpg"/><Relationship Id="rId32" Type="http://schemas.openxmlformats.org/officeDocument/2006/relationships/hyperlink" Target="http://www.roadef.org/journee_aquitaine" TargetMode="External"/><Relationship Id="rId37" Type="http://schemas.openxmlformats.org/officeDocument/2006/relationships/image" Target="../media/image44.png"/><Relationship Id="rId40" Type="http://schemas.openxmlformats.org/officeDocument/2006/relationships/image" Target="../media/image47.svg"/><Relationship Id="rId45" Type="http://schemas.openxmlformats.org/officeDocument/2006/relationships/image" Target="../media/image52.png"/><Relationship Id="rId53" Type="http://schemas.openxmlformats.org/officeDocument/2006/relationships/image" Target="../media/image60.png"/><Relationship Id="rId58" Type="http://schemas.openxmlformats.org/officeDocument/2006/relationships/image" Target="../media/image65.jpg"/><Relationship Id="rId5" Type="http://schemas.openxmlformats.org/officeDocument/2006/relationships/image" Target="../media/image30.jpg"/><Relationship Id="rId61" Type="http://schemas.openxmlformats.org/officeDocument/2006/relationships/image" Target="../media/image67.png"/><Relationship Id="rId19" Type="http://schemas.openxmlformats.org/officeDocument/2006/relationships/image" Target="../media/image15.jpg"/><Relationship Id="rId14" Type="http://schemas.openxmlformats.org/officeDocument/2006/relationships/image" Target="../media/image26.jpg"/><Relationship Id="rId22" Type="http://schemas.openxmlformats.org/officeDocument/2006/relationships/image" Target="../media/image18.jpg"/><Relationship Id="rId27" Type="http://schemas.openxmlformats.org/officeDocument/2006/relationships/image" Target="../media/image5.jpg"/><Relationship Id="rId30" Type="http://schemas.openxmlformats.org/officeDocument/2006/relationships/image" Target="../media/image8.jpg"/><Relationship Id="rId35" Type="http://schemas.openxmlformats.org/officeDocument/2006/relationships/image" Target="../media/image42.png"/><Relationship Id="rId43" Type="http://schemas.openxmlformats.org/officeDocument/2006/relationships/image" Target="../media/image50.png"/><Relationship Id="rId48" Type="http://schemas.openxmlformats.org/officeDocument/2006/relationships/image" Target="../media/image55.png"/><Relationship Id="rId56" Type="http://schemas.openxmlformats.org/officeDocument/2006/relationships/image" Target="../media/image63.jpg"/><Relationship Id="rId8" Type="http://schemas.openxmlformats.org/officeDocument/2006/relationships/image" Target="../media/image20.jpg"/><Relationship Id="rId51" Type="http://schemas.openxmlformats.org/officeDocument/2006/relationships/image" Target="../media/image58.png"/><Relationship Id="rId3" Type="http://schemas.openxmlformats.org/officeDocument/2006/relationships/image" Target="../media/image28.jpg"/><Relationship Id="rId12" Type="http://schemas.openxmlformats.org/officeDocument/2006/relationships/image" Target="../media/image24.jpg"/><Relationship Id="rId17" Type="http://schemas.openxmlformats.org/officeDocument/2006/relationships/image" Target="../media/image13.jpg"/><Relationship Id="rId25" Type="http://schemas.openxmlformats.org/officeDocument/2006/relationships/image" Target="../media/image3.jpg"/><Relationship Id="rId33" Type="http://schemas.openxmlformats.org/officeDocument/2006/relationships/image" Target="../media/image40.png"/><Relationship Id="rId38" Type="http://schemas.openxmlformats.org/officeDocument/2006/relationships/image" Target="../media/image45.png"/><Relationship Id="rId46" Type="http://schemas.openxmlformats.org/officeDocument/2006/relationships/image" Target="../media/image53.png"/><Relationship Id="rId59" Type="http://schemas.openxmlformats.org/officeDocument/2006/relationships/image" Target="../media/image66.png"/><Relationship Id="rId20" Type="http://schemas.openxmlformats.org/officeDocument/2006/relationships/image" Target="../media/image16.png"/><Relationship Id="rId41" Type="http://schemas.openxmlformats.org/officeDocument/2006/relationships/image" Target="../media/image48.png"/><Relationship Id="rId54" Type="http://schemas.openxmlformats.org/officeDocument/2006/relationships/image" Target="../media/image61.jpg"/><Relationship Id="rId62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15" Type="http://schemas.openxmlformats.org/officeDocument/2006/relationships/image" Target="../media/image11.png"/><Relationship Id="rId23" Type="http://schemas.openxmlformats.org/officeDocument/2006/relationships/image" Target="../media/image1.jpg"/><Relationship Id="rId28" Type="http://schemas.openxmlformats.org/officeDocument/2006/relationships/image" Target="../media/image6.jpg"/><Relationship Id="rId36" Type="http://schemas.openxmlformats.org/officeDocument/2006/relationships/image" Target="../media/image43.png"/><Relationship Id="rId49" Type="http://schemas.openxmlformats.org/officeDocument/2006/relationships/image" Target="../media/image56.png"/><Relationship Id="rId57" Type="http://schemas.openxmlformats.org/officeDocument/2006/relationships/image" Target="../media/image64.jpg"/><Relationship Id="rId10" Type="http://schemas.openxmlformats.org/officeDocument/2006/relationships/image" Target="../media/image22.jpeg"/><Relationship Id="rId31" Type="http://schemas.openxmlformats.org/officeDocument/2006/relationships/image" Target="../media/image39.png"/><Relationship Id="rId44" Type="http://schemas.openxmlformats.org/officeDocument/2006/relationships/image" Target="../media/image51.png"/><Relationship Id="rId52" Type="http://schemas.openxmlformats.org/officeDocument/2006/relationships/image" Target="../media/image59.png"/><Relationship Id="rId60" Type="http://schemas.openxmlformats.org/officeDocument/2006/relationships/image" Target="../media/image32.jpeg"/><Relationship Id="rId4" Type="http://schemas.openxmlformats.org/officeDocument/2006/relationships/image" Target="../media/image29.jpeg"/><Relationship Id="rId9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26" Type="http://schemas.openxmlformats.org/officeDocument/2006/relationships/image" Target="../media/image65.jpg"/><Relationship Id="rId3" Type="http://schemas.openxmlformats.org/officeDocument/2006/relationships/image" Target="../media/image41.png"/><Relationship Id="rId21" Type="http://schemas.openxmlformats.org/officeDocument/2006/relationships/image" Target="../media/image60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6.png"/><Relationship Id="rId25" Type="http://schemas.openxmlformats.org/officeDocument/2006/relationships/image" Target="../media/image64.jpg"/><Relationship Id="rId2" Type="http://schemas.openxmlformats.org/officeDocument/2006/relationships/image" Target="../media/image40.png"/><Relationship Id="rId16" Type="http://schemas.openxmlformats.org/officeDocument/2006/relationships/image" Target="../media/image55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24" Type="http://schemas.openxmlformats.org/officeDocument/2006/relationships/image" Target="../media/image63.jpg"/><Relationship Id="rId5" Type="http://schemas.openxmlformats.org/officeDocument/2006/relationships/image" Target="../media/image43.png"/><Relationship Id="rId15" Type="http://schemas.openxmlformats.org/officeDocument/2006/relationships/image" Target="../media/image54.png"/><Relationship Id="rId23" Type="http://schemas.openxmlformats.org/officeDocument/2006/relationships/image" Target="../media/image62.jpeg"/><Relationship Id="rId28" Type="http://schemas.openxmlformats.org/officeDocument/2006/relationships/image" Target="../media/image68.jpg"/><Relationship Id="rId10" Type="http://schemas.openxmlformats.org/officeDocument/2006/relationships/image" Target="../media/image48.png"/><Relationship Id="rId19" Type="http://schemas.openxmlformats.org/officeDocument/2006/relationships/image" Target="../media/image58.png"/><Relationship Id="rId4" Type="http://schemas.openxmlformats.org/officeDocument/2006/relationships/image" Target="../media/image42.png"/><Relationship Id="rId9" Type="http://schemas.openxmlformats.org/officeDocument/2006/relationships/image" Target="../media/image47.svg"/><Relationship Id="rId14" Type="http://schemas.openxmlformats.org/officeDocument/2006/relationships/image" Target="../media/image53.png"/><Relationship Id="rId22" Type="http://schemas.openxmlformats.org/officeDocument/2006/relationships/image" Target="../media/image61.jpg"/><Relationship Id="rId27" Type="http://schemas.openxmlformats.org/officeDocument/2006/relationships/image" Target="../media/image6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64C73D7-6EBB-451E-97DE-7FE7C6502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07" y="3574467"/>
            <a:ext cx="3600000" cy="3600000"/>
          </a:xfrm>
          <a:prstGeom prst="ellipse">
            <a:avLst/>
          </a:prstGeom>
          <a:ln w="952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FF399BA-622F-4717-96A2-A1A9C961B0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726" y="1015341"/>
            <a:ext cx="3600000" cy="3600000"/>
          </a:xfrm>
          <a:prstGeom prst="ellipse">
            <a:avLst/>
          </a:prstGeom>
          <a:ln w="952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24067CF-5694-495A-AD9A-6182CFA060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65" y="1015341"/>
            <a:ext cx="3600000" cy="3600000"/>
          </a:xfrm>
          <a:prstGeom prst="ellipse">
            <a:avLst/>
          </a:prstGeom>
          <a:ln w="952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2F8FEFA-433E-4C31-9382-A6C24103DD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8" t="17073" r="20624" b="18127"/>
          <a:stretch/>
        </p:blipFill>
        <p:spPr>
          <a:xfrm>
            <a:off x="3165914" y="1033403"/>
            <a:ext cx="3530432" cy="3600000"/>
          </a:xfrm>
          <a:prstGeom prst="ellipse">
            <a:avLst/>
          </a:prstGeom>
          <a:ln w="952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5DF7A62-0F76-4130-9A63-A59EBE9B0E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530" y="3574467"/>
            <a:ext cx="3600000" cy="3600000"/>
          </a:xfrm>
          <a:prstGeom prst="ellipse">
            <a:avLst/>
          </a:prstGeom>
          <a:ln w="952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D1DD34E-EA52-4820-9445-8AB5E54C1E7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0" r="14841" b="33748"/>
          <a:stretch/>
        </p:blipFill>
        <p:spPr>
          <a:xfrm>
            <a:off x="3013264" y="3410132"/>
            <a:ext cx="3506296" cy="3600000"/>
          </a:xfrm>
          <a:prstGeom prst="ellipse">
            <a:avLst/>
          </a:prstGeom>
          <a:ln w="952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0B01F54-5F35-46F9-9D88-44C6E32C39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279" y="867190"/>
            <a:ext cx="3600000" cy="3600000"/>
          </a:xfrm>
          <a:prstGeom prst="ellipse">
            <a:avLst/>
          </a:prstGeom>
          <a:ln w="952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2E3FDDB-A0EA-4DA3-80AF-95CED52341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277" y="3814324"/>
            <a:ext cx="3600000" cy="3600000"/>
          </a:xfrm>
          <a:prstGeom prst="ellipse">
            <a:avLst/>
          </a:prstGeom>
          <a:ln w="952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  <p:pic>
        <p:nvPicPr>
          <p:cNvPr id="1026" name="Picture 2" descr="Résultat de recherche d'images pour &quot;yesmine rouis&quot;">
            <a:extLst>
              <a:ext uri="{FF2B5EF4-FFF2-40B4-BE49-F238E27FC236}">
                <a16:creationId xmlns:a16="http://schemas.microsoft.com/office/drawing/2014/main" id="{5267624D-9F01-44B2-AD0A-68F129E81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286000"/>
            <a:ext cx="2286000" cy="2286000"/>
          </a:xfrm>
          <a:prstGeom prst="ellipse">
            <a:avLst/>
          </a:prstGeom>
          <a:ln w="952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EB4F154-E824-446B-AA3F-D58BC4339C4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2476500"/>
            <a:ext cx="1905000" cy="1905000"/>
          </a:xfrm>
          <a:prstGeom prst="ellipse">
            <a:avLst/>
          </a:prstGeom>
          <a:ln w="952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639557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4FE1C64-23D6-4D66-AC1C-40B6E6255F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74" y="777539"/>
            <a:ext cx="3600000" cy="3600000"/>
          </a:xfrm>
          <a:prstGeom prst="ellipse">
            <a:avLst/>
          </a:prstGeom>
          <a:ln w="952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49AD8A0-067A-4B08-96E1-8587A28346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040" y="540440"/>
            <a:ext cx="3600000" cy="3600000"/>
          </a:xfrm>
          <a:prstGeom prst="ellipse">
            <a:avLst/>
          </a:prstGeom>
          <a:ln w="952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AA3E6D3-DF1C-4E1F-82ED-890B285CBB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660" y="666914"/>
            <a:ext cx="3600000" cy="3600000"/>
          </a:xfrm>
          <a:prstGeom prst="ellipse">
            <a:avLst/>
          </a:prstGeom>
          <a:ln w="952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85ECF8F-FFA8-4F5E-A9A3-34D29822B2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03" y="3677477"/>
            <a:ext cx="3600000" cy="3600000"/>
          </a:xfrm>
          <a:prstGeom prst="ellipse">
            <a:avLst/>
          </a:prstGeom>
          <a:ln w="952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23522AA-EA64-49EA-8747-DEACF22D99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040" y="4013103"/>
            <a:ext cx="3600000" cy="3600000"/>
          </a:xfrm>
          <a:prstGeom prst="ellipse">
            <a:avLst/>
          </a:prstGeom>
          <a:ln w="952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0A4A30C-75F8-4E48-864F-E6F3EAB307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388" y="3855570"/>
            <a:ext cx="3600000" cy="3600000"/>
          </a:xfrm>
          <a:prstGeom prst="ellipse">
            <a:avLst/>
          </a:prstGeom>
          <a:ln w="952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50C2C5F-7F81-496F-A956-D2673B7EC7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464" y="4102490"/>
            <a:ext cx="3600000" cy="3600000"/>
          </a:xfrm>
          <a:prstGeom prst="ellipse">
            <a:avLst/>
          </a:prstGeom>
          <a:ln w="952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314C0DD-72A0-40DD-BCA3-DD3F48F1C6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691" y="666914"/>
            <a:ext cx="3600000" cy="3600000"/>
          </a:xfrm>
          <a:prstGeom prst="ellipse">
            <a:avLst/>
          </a:prstGeom>
          <a:ln w="952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489471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E1A0D07A-D440-4383-85D2-84A8A3347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27" y="665920"/>
            <a:ext cx="3600000" cy="3600000"/>
          </a:xfrm>
          <a:prstGeom prst="ellipse">
            <a:avLst/>
          </a:prstGeom>
          <a:ln w="952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788F04B-C374-4F2A-ACB0-0C9B0778EE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627" y="3133931"/>
            <a:ext cx="3600000" cy="3600000"/>
          </a:xfrm>
          <a:prstGeom prst="ellipse">
            <a:avLst/>
          </a:prstGeom>
          <a:ln w="952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1C32EA2-077E-449D-9231-2C788312DE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69" y="3246078"/>
            <a:ext cx="3600000" cy="3600000"/>
          </a:xfrm>
          <a:prstGeom prst="ellipse">
            <a:avLst/>
          </a:prstGeom>
          <a:ln w="952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A9EC68B-B3BF-4FE2-BD82-FCE711B822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2" t="6087" r="28777" b="32754"/>
          <a:stretch/>
        </p:blipFill>
        <p:spPr>
          <a:xfrm>
            <a:off x="9085070" y="3246078"/>
            <a:ext cx="3503600" cy="3600000"/>
          </a:xfrm>
          <a:prstGeom prst="ellipse">
            <a:avLst/>
          </a:prstGeom>
          <a:ln w="952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7EB5FF5-3799-47FA-9910-F8D787C92EA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2" t="18229" r="26364" b="36354"/>
          <a:stretch/>
        </p:blipFill>
        <p:spPr>
          <a:xfrm>
            <a:off x="6545467" y="815009"/>
            <a:ext cx="3600000" cy="3600000"/>
          </a:xfrm>
          <a:prstGeom prst="ellipse">
            <a:avLst/>
          </a:prstGeom>
          <a:ln w="952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CC33043-ADF5-4E83-A1BE-324A204C369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8" b="26273"/>
          <a:stretch/>
        </p:blipFill>
        <p:spPr>
          <a:xfrm>
            <a:off x="3956881" y="815009"/>
            <a:ext cx="3620557" cy="3600000"/>
          </a:xfrm>
          <a:prstGeom prst="ellipse">
            <a:avLst/>
          </a:prstGeom>
          <a:ln w="952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8E69772-7497-4876-84E7-E5F1CD30EA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863" y="3429000"/>
            <a:ext cx="3600000" cy="3600000"/>
          </a:xfrm>
          <a:prstGeom prst="ellipse">
            <a:avLst/>
          </a:prstGeom>
          <a:ln w="952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0167D3C-022A-4425-B79D-13C177F048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719" y="665920"/>
            <a:ext cx="3600000" cy="3600000"/>
          </a:xfrm>
          <a:prstGeom prst="ellipse">
            <a:avLst/>
          </a:prstGeom>
          <a:ln w="952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8261879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8681CC1-7FE7-4300-A755-FBADD196B5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13" y="1231210"/>
            <a:ext cx="3600000" cy="3600000"/>
          </a:xfrm>
          <a:prstGeom prst="ellipse">
            <a:avLst/>
          </a:prstGeom>
          <a:ln w="952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7D4E034-55BE-4AC4-AC7F-2BAD5138FA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035" y="1231210"/>
            <a:ext cx="3600000" cy="3600000"/>
          </a:xfrm>
          <a:prstGeom prst="ellipse">
            <a:avLst/>
          </a:prstGeom>
          <a:ln w="952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F13F5ED-6803-449F-B60D-B00BE992B8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1" b="24782"/>
          <a:stretch/>
        </p:blipFill>
        <p:spPr>
          <a:xfrm>
            <a:off x="6292331" y="1013791"/>
            <a:ext cx="3613449" cy="3600000"/>
          </a:xfrm>
          <a:prstGeom prst="ellipse">
            <a:avLst/>
          </a:prstGeom>
          <a:ln w="952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0CDECBC-F792-4111-B61F-A1AE1C3EA2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79" y="3764032"/>
            <a:ext cx="3600000" cy="3600000"/>
          </a:xfrm>
          <a:prstGeom prst="ellipse">
            <a:avLst/>
          </a:prstGeom>
          <a:ln w="952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4E31A2C-9621-4C5A-97D9-4E282C8682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955" y="3551656"/>
            <a:ext cx="3600000" cy="3600000"/>
          </a:xfrm>
          <a:prstGeom prst="ellipse">
            <a:avLst/>
          </a:prstGeom>
          <a:ln w="952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  <p:pic>
        <p:nvPicPr>
          <p:cNvPr id="1026" name="Picture 2" descr="Pierre Six">
            <a:extLst>
              <a:ext uri="{FF2B5EF4-FFF2-40B4-BE49-F238E27FC236}">
                <a16:creationId xmlns:a16="http://schemas.microsoft.com/office/drawing/2014/main" id="{055B69A7-FFBC-4C7A-9B06-05DF51F7C6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9" t="15038" r="18308" b="22080"/>
          <a:stretch/>
        </p:blipFill>
        <p:spPr bwMode="auto">
          <a:xfrm>
            <a:off x="8099055" y="2517798"/>
            <a:ext cx="3609730" cy="3600000"/>
          </a:xfrm>
          <a:prstGeom prst="ellipse">
            <a:avLst/>
          </a:prstGeom>
          <a:ln w="952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948EDE8-9898-4B2D-AB81-F541C6DE0E9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6" t="2803" b="241"/>
          <a:stretch/>
        </p:blipFill>
        <p:spPr>
          <a:xfrm>
            <a:off x="5882839" y="2126974"/>
            <a:ext cx="3635195" cy="3600000"/>
          </a:xfrm>
          <a:prstGeom prst="ellipse">
            <a:avLst/>
          </a:prstGeom>
          <a:ln w="952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  <p:pic>
        <p:nvPicPr>
          <p:cNvPr id="2" name="Picture 2" descr="Résultat de recherche d'images pour &quot;walid klibi&quot;">
            <a:extLst>
              <a:ext uri="{FF2B5EF4-FFF2-40B4-BE49-F238E27FC236}">
                <a16:creationId xmlns:a16="http://schemas.microsoft.com/office/drawing/2014/main" id="{517DC3BB-1E45-45A8-90EE-CBB462DD2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2476500"/>
            <a:ext cx="1905000" cy="1905000"/>
          </a:xfrm>
          <a:prstGeom prst="ellipse">
            <a:avLst/>
          </a:prstGeom>
          <a:ln w="952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FAFFB69-1FDF-4E4B-948B-F88AD92A64E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7" b="24535"/>
          <a:stretch/>
        </p:blipFill>
        <p:spPr>
          <a:xfrm>
            <a:off x="4267196" y="1351722"/>
            <a:ext cx="3657607" cy="3474445"/>
          </a:xfrm>
          <a:prstGeom prst="ellipse">
            <a:avLst/>
          </a:prstGeom>
          <a:ln w="952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3D6E388-CCBA-4FC7-BF15-7AEF5D28083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12086"/>
          <a:stretch/>
        </p:blipFill>
        <p:spPr>
          <a:xfrm>
            <a:off x="4814887" y="2000249"/>
            <a:ext cx="2562225" cy="2512115"/>
          </a:xfrm>
          <a:prstGeom prst="ellipse">
            <a:avLst/>
          </a:prstGeom>
          <a:ln w="952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FF8DF43-D925-4C66-9F85-FA207543A1F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2476500"/>
            <a:ext cx="1905000" cy="1905000"/>
          </a:xfrm>
          <a:prstGeom prst="ellipse">
            <a:avLst/>
          </a:prstGeom>
          <a:ln w="952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2271862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Rectangle 104">
            <a:extLst>
              <a:ext uri="{FF2B5EF4-FFF2-40B4-BE49-F238E27FC236}">
                <a16:creationId xmlns:a16="http://schemas.microsoft.com/office/drawing/2014/main" id="{36B7BF1D-EB1C-4032-B095-CFFBE0768C29}"/>
              </a:ext>
            </a:extLst>
          </p:cNvPr>
          <p:cNvSpPr/>
          <p:nvPr/>
        </p:nvSpPr>
        <p:spPr>
          <a:xfrm>
            <a:off x="-1219" y="4219747"/>
            <a:ext cx="12202912" cy="17008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63035D46-2175-4D70-93CB-B703E6830E10}"/>
              </a:ext>
            </a:extLst>
          </p:cNvPr>
          <p:cNvSpPr/>
          <p:nvPr/>
        </p:nvSpPr>
        <p:spPr>
          <a:xfrm>
            <a:off x="-11360" y="5920600"/>
            <a:ext cx="12202912" cy="951400"/>
          </a:xfrm>
          <a:prstGeom prst="rect">
            <a:avLst/>
          </a:prstGeom>
          <a:solidFill>
            <a:srgbClr val="2224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5" name="Rectangle 1054">
            <a:extLst>
              <a:ext uri="{FF2B5EF4-FFF2-40B4-BE49-F238E27FC236}">
                <a16:creationId xmlns:a16="http://schemas.microsoft.com/office/drawing/2014/main" id="{47F2C930-A67C-4A96-A384-67424876ECBB}"/>
              </a:ext>
            </a:extLst>
          </p:cNvPr>
          <p:cNvSpPr/>
          <p:nvPr/>
        </p:nvSpPr>
        <p:spPr>
          <a:xfrm>
            <a:off x="-10912" y="918157"/>
            <a:ext cx="12202912" cy="571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96D955E-DB55-4D0F-BBC9-2C69AE4767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626" y="5127756"/>
            <a:ext cx="648000" cy="648000"/>
          </a:xfrm>
          <a:prstGeom prst="ellipse">
            <a:avLst/>
          </a:prstGeom>
          <a:ln w="952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71931D6-E91C-44C0-96C7-10E246E889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116" y="5127756"/>
            <a:ext cx="648000" cy="648000"/>
          </a:xfrm>
          <a:prstGeom prst="ellipse">
            <a:avLst/>
          </a:prstGeom>
          <a:ln w="952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5E3F3C1-5633-46B6-8494-0551CEAC56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1" b="24782"/>
          <a:stretch/>
        </p:blipFill>
        <p:spPr>
          <a:xfrm>
            <a:off x="3303649" y="4370112"/>
            <a:ext cx="648000" cy="645588"/>
          </a:xfrm>
          <a:prstGeom prst="ellipse">
            <a:avLst/>
          </a:prstGeom>
          <a:ln w="952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CAC2FC4-348F-4A4B-83B4-4C30385285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1" y="5127756"/>
            <a:ext cx="648000" cy="648000"/>
          </a:xfrm>
          <a:prstGeom prst="ellipse">
            <a:avLst/>
          </a:prstGeom>
          <a:ln w="952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E920E6B-89C3-4589-AF94-27B53E6E53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672" y="4370112"/>
            <a:ext cx="648000" cy="648000"/>
          </a:xfrm>
          <a:prstGeom prst="ellipse">
            <a:avLst/>
          </a:prstGeom>
          <a:ln w="952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7AFB394-E149-4AFE-8601-3F521F8566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56" y="5127756"/>
            <a:ext cx="648000" cy="648000"/>
          </a:xfrm>
          <a:prstGeom prst="ellipse">
            <a:avLst/>
          </a:prstGeom>
          <a:ln w="952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F4F5E7C-C7AC-4C88-92C3-F934F02709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611" y="5127756"/>
            <a:ext cx="648000" cy="648000"/>
          </a:xfrm>
          <a:prstGeom prst="ellipse">
            <a:avLst/>
          </a:prstGeom>
          <a:ln w="952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9BA22F2-B805-49F1-800B-A83D8714DD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1" y="4370112"/>
            <a:ext cx="648000" cy="648000"/>
          </a:xfrm>
          <a:prstGeom prst="ellipse">
            <a:avLst/>
          </a:prstGeom>
          <a:ln w="952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2BA27B6-D850-466F-BA99-F1425215E74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2" t="6087" r="28777" b="32754"/>
          <a:stretch/>
        </p:blipFill>
        <p:spPr>
          <a:xfrm>
            <a:off x="9855465" y="4370112"/>
            <a:ext cx="648000" cy="665829"/>
          </a:xfrm>
          <a:prstGeom prst="ellipse">
            <a:avLst/>
          </a:prstGeom>
          <a:ln w="952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C25ACE3-2896-4977-9B4D-0C742216ECD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2" t="18229" r="26364" b="36354"/>
          <a:stretch/>
        </p:blipFill>
        <p:spPr>
          <a:xfrm>
            <a:off x="9049002" y="5127756"/>
            <a:ext cx="648000" cy="648000"/>
          </a:xfrm>
          <a:prstGeom prst="ellipse">
            <a:avLst/>
          </a:prstGeom>
          <a:ln w="952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116EF79-8DCE-45B0-9E0B-CB0281B8BD7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8" b="26273"/>
          <a:stretch/>
        </p:blipFill>
        <p:spPr>
          <a:xfrm>
            <a:off x="6579431" y="5127756"/>
            <a:ext cx="648000" cy="644321"/>
          </a:xfrm>
          <a:prstGeom prst="ellipse">
            <a:avLst/>
          </a:prstGeom>
          <a:ln w="952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0AD96A1-EB3A-4A82-8B67-21690EEA7CA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182" y="5127756"/>
            <a:ext cx="648000" cy="648000"/>
          </a:xfrm>
          <a:prstGeom prst="ellipse">
            <a:avLst/>
          </a:prstGeom>
          <a:ln w="952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05D6879-F0F1-48C4-B944-ECA1937D11E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3362" y="5127756"/>
            <a:ext cx="648000" cy="648000"/>
          </a:xfrm>
          <a:prstGeom prst="ellipse">
            <a:avLst/>
          </a:prstGeom>
          <a:ln w="952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BB44152-BE65-4D26-B0E0-D5CD6C1399C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296" y="5127756"/>
            <a:ext cx="648000" cy="648000"/>
          </a:xfrm>
          <a:prstGeom prst="ellipse">
            <a:avLst/>
          </a:prstGeom>
          <a:ln w="952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F54715C-FECF-4127-83AD-C84D7573675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603" y="4370112"/>
            <a:ext cx="648000" cy="648000"/>
          </a:xfrm>
          <a:prstGeom prst="ellipse">
            <a:avLst/>
          </a:prstGeom>
          <a:ln w="952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151CD60-3949-4267-822F-DFAB7929D4D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511" y="4370112"/>
            <a:ext cx="648000" cy="648000"/>
          </a:xfrm>
          <a:prstGeom prst="ellipse">
            <a:avLst/>
          </a:prstGeom>
          <a:ln w="952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9E8DC80-8E64-434F-9216-6AC3B519D37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18" y="4370112"/>
            <a:ext cx="648000" cy="648000"/>
          </a:xfrm>
          <a:prstGeom prst="ellipse">
            <a:avLst/>
          </a:prstGeom>
          <a:ln w="952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34B6525-E11A-4A26-B75E-8D582D4ED0E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580" y="4370112"/>
            <a:ext cx="648000" cy="648000"/>
          </a:xfrm>
          <a:prstGeom prst="ellipse">
            <a:avLst/>
          </a:prstGeom>
          <a:ln w="952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FE848BFE-5738-4781-B8B3-6A641F03C98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534" y="4370112"/>
            <a:ext cx="648000" cy="648000"/>
          </a:xfrm>
          <a:prstGeom prst="ellipse">
            <a:avLst/>
          </a:prstGeom>
          <a:ln w="952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3A8DB5B-34CB-4060-96D0-5A0B477C9F7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4442" y="4370112"/>
            <a:ext cx="648000" cy="648000"/>
          </a:xfrm>
          <a:prstGeom prst="ellipse">
            <a:avLst/>
          </a:prstGeom>
          <a:ln w="952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033CAFFD-811A-4126-95EE-7E35E4A0671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171" y="5127756"/>
            <a:ext cx="648000" cy="648000"/>
          </a:xfrm>
          <a:prstGeom prst="ellipse">
            <a:avLst/>
          </a:prstGeom>
          <a:ln w="952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65904494-73F8-4576-A626-CC04E591C67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476" y="5127756"/>
            <a:ext cx="648000" cy="648000"/>
          </a:xfrm>
          <a:prstGeom prst="ellipse">
            <a:avLst/>
          </a:prstGeom>
          <a:ln w="952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EA6F0245-E43A-45E6-B5E6-950229870B9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362" y="5127756"/>
            <a:ext cx="648000" cy="648000"/>
          </a:xfrm>
          <a:prstGeom prst="ellipse">
            <a:avLst/>
          </a:prstGeom>
          <a:ln w="952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360E44DE-9FD3-4A85-94EA-3FB8491ED35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695" y="4370112"/>
            <a:ext cx="648000" cy="648000"/>
          </a:xfrm>
          <a:prstGeom prst="ellipse">
            <a:avLst/>
          </a:prstGeom>
          <a:ln w="952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BE64AE8E-5849-4328-94F4-6D19A5FC3459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8" t="17073" r="20624" b="18127"/>
          <a:stretch/>
        </p:blipFill>
        <p:spPr>
          <a:xfrm>
            <a:off x="4949705" y="5127756"/>
            <a:ext cx="648000" cy="660769"/>
          </a:xfrm>
          <a:prstGeom prst="ellipse">
            <a:avLst/>
          </a:prstGeom>
          <a:ln w="952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6EF22389-4F98-4A14-A1A1-48586E570FA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557" y="4370112"/>
            <a:ext cx="648000" cy="648000"/>
          </a:xfrm>
          <a:prstGeom prst="ellipse">
            <a:avLst/>
          </a:prstGeom>
          <a:ln w="952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264259C6-DFE9-4C9B-A532-C6DBF600A54F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0" r="14841" b="33748"/>
          <a:stretch/>
        </p:blipFill>
        <p:spPr>
          <a:xfrm>
            <a:off x="4122626" y="4370112"/>
            <a:ext cx="648000" cy="665318"/>
          </a:xfrm>
          <a:prstGeom prst="ellipse">
            <a:avLst/>
          </a:prstGeom>
          <a:ln w="952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9462B5D8-9E90-4CC9-8900-B90B39791FBF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488" y="4370112"/>
            <a:ext cx="648000" cy="648000"/>
          </a:xfrm>
          <a:prstGeom prst="ellipse">
            <a:avLst/>
          </a:prstGeom>
          <a:ln w="952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3E1F92C7-6763-4F1C-8DDF-06B6BB61DB51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822" y="5127756"/>
            <a:ext cx="648000" cy="648000"/>
          </a:xfrm>
          <a:prstGeom prst="ellipse">
            <a:avLst/>
          </a:prstGeom>
          <a:ln w="952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27DC2FDD-D62C-456E-94D6-90AA17909594}"/>
              </a:ext>
            </a:extLst>
          </p:cNvPr>
          <p:cNvPicPr>
            <a:picLocks noChangeAspect="1"/>
          </p:cNvPicPr>
          <p:nvPr/>
        </p:nvPicPr>
        <p:blipFill rotWithShape="1">
          <a:blip r:embed="rId31"/>
          <a:srcRect l="18857" t="9550" r="36176" b="84082"/>
          <a:stretch/>
        </p:blipFill>
        <p:spPr>
          <a:xfrm>
            <a:off x="893977" y="66414"/>
            <a:ext cx="9785076" cy="750693"/>
          </a:xfrm>
          <a:prstGeom prst="rect">
            <a:avLst/>
          </a:prstGeom>
        </p:spPr>
      </p:pic>
      <p:sp>
        <p:nvSpPr>
          <p:cNvPr id="38" name="ZoneTexte 37">
            <a:extLst>
              <a:ext uri="{FF2B5EF4-FFF2-40B4-BE49-F238E27FC236}">
                <a16:creationId xmlns:a16="http://schemas.microsoft.com/office/drawing/2014/main" id="{A03842C8-0EEA-4690-B929-BB6A01A14380}"/>
              </a:ext>
            </a:extLst>
          </p:cNvPr>
          <p:cNvSpPr txBox="1"/>
          <p:nvPr/>
        </p:nvSpPr>
        <p:spPr>
          <a:xfrm>
            <a:off x="473867" y="986805"/>
            <a:ext cx="11217815" cy="36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28 Présentations techniques sur l’Intelligence Artificielle, la Recherche Opérationnelle et la Data Science</a:t>
            </a:r>
            <a:endParaRPr lang="en-GB" sz="2000" b="1" dirty="0"/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C1A44DAB-A830-4C42-A522-17747D954DE9}"/>
              </a:ext>
            </a:extLst>
          </p:cNvPr>
          <p:cNvSpPr txBox="1"/>
          <p:nvPr/>
        </p:nvSpPr>
        <p:spPr>
          <a:xfrm>
            <a:off x="6698399" y="6154670"/>
            <a:ext cx="50752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  <a:hlinkClick r:id="rId3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www.roadef.org/journee_aquitaine</a:t>
            </a:r>
            <a:r>
              <a:rPr lang="fr-FR" sz="2000" b="1" dirty="0">
                <a:solidFill>
                  <a:schemeClr val="bg1"/>
                </a:solidFill>
              </a:rPr>
              <a:t> </a:t>
            </a:r>
            <a:endParaRPr lang="en-GB" sz="2000" b="1" dirty="0">
              <a:solidFill>
                <a:schemeClr val="bg1"/>
              </a:solidFill>
            </a:endParaRPr>
          </a:p>
        </p:txBody>
      </p:sp>
      <p:pic>
        <p:nvPicPr>
          <p:cNvPr id="42" name="Image 41">
            <a:extLst>
              <a:ext uri="{FF2B5EF4-FFF2-40B4-BE49-F238E27FC236}">
                <a16:creationId xmlns:a16="http://schemas.microsoft.com/office/drawing/2014/main" id="{F2A4B000-9DC9-48F7-BFA8-B78CD2093C57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213" y="2745993"/>
            <a:ext cx="1080000" cy="352198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CAB34B9F-771E-45EA-8503-4E66A880A83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402" y="3562633"/>
            <a:ext cx="1080000" cy="189050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584A6682-6B44-4E13-A298-9170CB52741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6825" y="2731562"/>
            <a:ext cx="1080000" cy="381060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12DD6316-3CB1-407E-A174-BA933129C33E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774" y="3483365"/>
            <a:ext cx="1080000" cy="347586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A2426DA2-F4AA-49C2-97FA-908AAF79AC09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759" y="1681913"/>
            <a:ext cx="1080000" cy="685668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F48F4D8A-3DA9-4F71-99C9-761C9B0512A2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594" y="1597078"/>
            <a:ext cx="855213" cy="855213"/>
          </a:xfrm>
          <a:prstGeom prst="rect">
            <a:avLst/>
          </a:prstGeom>
        </p:spPr>
      </p:pic>
      <p:pic>
        <p:nvPicPr>
          <p:cNvPr id="54" name="Graphique 53">
            <a:extLst>
              <a:ext uri="{FF2B5EF4-FFF2-40B4-BE49-F238E27FC236}">
                <a16:creationId xmlns:a16="http://schemas.microsoft.com/office/drawing/2014/main" id="{83657779-2877-4535-9E5C-057B752E7DBC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1792309" y="3368575"/>
            <a:ext cx="1080000" cy="577166"/>
          </a:xfrm>
          <a:prstGeom prst="rect">
            <a:avLst/>
          </a:prstGeom>
        </p:spPr>
      </p:pic>
      <p:pic>
        <p:nvPicPr>
          <p:cNvPr id="1026" name="Picture 2" descr="Logo Betclic">
            <a:extLst>
              <a:ext uri="{FF2B5EF4-FFF2-40B4-BE49-F238E27FC236}">
                <a16:creationId xmlns:a16="http://schemas.microsoft.com/office/drawing/2014/main" id="{4F7DB1CE-7940-4810-8063-DA0166103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681" y="3390665"/>
            <a:ext cx="1080000" cy="53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ogo Bordeaux Population Health Research Center">
            <a:extLst>
              <a:ext uri="{FF2B5EF4-FFF2-40B4-BE49-F238E27FC236}">
                <a16:creationId xmlns:a16="http://schemas.microsoft.com/office/drawing/2014/main" id="{AB74AFE2-545A-4F1D-BDEF-6B3E33BA3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227" y="1771043"/>
            <a:ext cx="1080000" cy="524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ogo Scalian">
            <a:extLst>
              <a:ext uri="{FF2B5EF4-FFF2-40B4-BE49-F238E27FC236}">
                <a16:creationId xmlns:a16="http://schemas.microsoft.com/office/drawing/2014/main" id="{011F4760-C0B3-479E-9150-5C347679D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315" y="2858901"/>
            <a:ext cx="1080000" cy="12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ogo 10h11">
            <a:extLst>
              <a:ext uri="{FF2B5EF4-FFF2-40B4-BE49-F238E27FC236}">
                <a16:creationId xmlns:a16="http://schemas.microsoft.com/office/drawing/2014/main" id="{4771C0B9-53C7-4DDB-B6FB-64118CC18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588" y="3124718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7BAC18DA-1B9A-4F72-93BC-72E5843E23B6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519" y="2819723"/>
            <a:ext cx="1080000" cy="204739"/>
          </a:xfrm>
          <a:prstGeom prst="rect">
            <a:avLst/>
          </a:prstGeom>
        </p:spPr>
      </p:pic>
      <p:pic>
        <p:nvPicPr>
          <p:cNvPr id="60" name="Image 59">
            <a:extLst>
              <a:ext uri="{FF2B5EF4-FFF2-40B4-BE49-F238E27FC236}">
                <a16:creationId xmlns:a16="http://schemas.microsoft.com/office/drawing/2014/main" id="{239D9FB8-DFE2-49BC-ABEE-3631A76EAF0E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723" y="2814092"/>
            <a:ext cx="1080000" cy="216000"/>
          </a:xfrm>
          <a:prstGeom prst="rect">
            <a:avLst/>
          </a:prstGeom>
        </p:spPr>
      </p:pic>
      <p:pic>
        <p:nvPicPr>
          <p:cNvPr id="1024" name="Image 1023">
            <a:extLst>
              <a:ext uri="{FF2B5EF4-FFF2-40B4-BE49-F238E27FC236}">
                <a16:creationId xmlns:a16="http://schemas.microsoft.com/office/drawing/2014/main" id="{5A43FE41-7204-40A5-B2B7-916DD0CD77F0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869" y="3273735"/>
            <a:ext cx="770947" cy="766847"/>
          </a:xfrm>
          <a:prstGeom prst="rect">
            <a:avLst/>
          </a:prstGeom>
        </p:spPr>
      </p:pic>
      <p:pic>
        <p:nvPicPr>
          <p:cNvPr id="1027" name="Image 1026">
            <a:extLst>
              <a:ext uri="{FF2B5EF4-FFF2-40B4-BE49-F238E27FC236}">
                <a16:creationId xmlns:a16="http://schemas.microsoft.com/office/drawing/2014/main" id="{941DAE27-F535-43D9-B111-5DBE134ED50A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95" y="3453680"/>
            <a:ext cx="1080000" cy="406956"/>
          </a:xfrm>
          <a:prstGeom prst="rect">
            <a:avLst/>
          </a:prstGeom>
        </p:spPr>
      </p:pic>
      <p:pic>
        <p:nvPicPr>
          <p:cNvPr id="1031" name="Image 1030">
            <a:extLst>
              <a:ext uri="{FF2B5EF4-FFF2-40B4-BE49-F238E27FC236}">
                <a16:creationId xmlns:a16="http://schemas.microsoft.com/office/drawing/2014/main" id="{B0D2B5D0-6DE7-41CD-84AE-E058D0B1613A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1" y="2726961"/>
            <a:ext cx="1080000" cy="390262"/>
          </a:xfrm>
          <a:prstGeom prst="rect">
            <a:avLst/>
          </a:prstGeom>
        </p:spPr>
      </p:pic>
      <p:pic>
        <p:nvPicPr>
          <p:cNvPr id="1034" name="Image 1033">
            <a:extLst>
              <a:ext uri="{FF2B5EF4-FFF2-40B4-BE49-F238E27FC236}">
                <a16:creationId xmlns:a16="http://schemas.microsoft.com/office/drawing/2014/main" id="{304F2E6E-7B67-420F-B9E5-BD62FFFB99C5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63" y="1705698"/>
            <a:ext cx="541635" cy="626130"/>
          </a:xfrm>
          <a:prstGeom prst="rect">
            <a:avLst/>
          </a:prstGeom>
        </p:spPr>
      </p:pic>
      <p:pic>
        <p:nvPicPr>
          <p:cNvPr id="1036" name="Image 1035">
            <a:extLst>
              <a:ext uri="{FF2B5EF4-FFF2-40B4-BE49-F238E27FC236}">
                <a16:creationId xmlns:a16="http://schemas.microsoft.com/office/drawing/2014/main" id="{EC78979D-DE42-4946-B53D-6595AB7716AE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621" y="2703339"/>
            <a:ext cx="1080000" cy="437507"/>
          </a:xfrm>
          <a:prstGeom prst="rect">
            <a:avLst/>
          </a:prstGeom>
        </p:spPr>
      </p:pic>
      <p:pic>
        <p:nvPicPr>
          <p:cNvPr id="1039" name="Image 1038">
            <a:extLst>
              <a:ext uri="{FF2B5EF4-FFF2-40B4-BE49-F238E27FC236}">
                <a16:creationId xmlns:a16="http://schemas.microsoft.com/office/drawing/2014/main" id="{E33552A4-B74C-41FE-9014-BB8714536A38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898530" y="1882283"/>
            <a:ext cx="1080000" cy="284804"/>
          </a:xfrm>
          <a:prstGeom prst="rect">
            <a:avLst/>
          </a:prstGeom>
        </p:spPr>
      </p:pic>
      <p:pic>
        <p:nvPicPr>
          <p:cNvPr id="1041" name="Image 1040">
            <a:extLst>
              <a:ext uri="{FF2B5EF4-FFF2-40B4-BE49-F238E27FC236}">
                <a16:creationId xmlns:a16="http://schemas.microsoft.com/office/drawing/2014/main" id="{530DE213-B67C-4A39-A58B-D63238706357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695" y="1846352"/>
            <a:ext cx="1080000" cy="357054"/>
          </a:xfrm>
          <a:prstGeom prst="rect">
            <a:avLst/>
          </a:prstGeom>
        </p:spPr>
      </p:pic>
      <p:pic>
        <p:nvPicPr>
          <p:cNvPr id="1043" name="Image 1042">
            <a:extLst>
              <a:ext uri="{FF2B5EF4-FFF2-40B4-BE49-F238E27FC236}">
                <a16:creationId xmlns:a16="http://schemas.microsoft.com/office/drawing/2014/main" id="{10CAF0DA-42A9-4B69-89BD-9DEBB20A27C5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991" y="1737956"/>
            <a:ext cx="1379172" cy="574655"/>
          </a:xfrm>
          <a:prstGeom prst="rect">
            <a:avLst/>
          </a:prstGeom>
        </p:spPr>
      </p:pic>
      <p:pic>
        <p:nvPicPr>
          <p:cNvPr id="1045" name="Image 1044">
            <a:extLst>
              <a:ext uri="{FF2B5EF4-FFF2-40B4-BE49-F238E27FC236}">
                <a16:creationId xmlns:a16="http://schemas.microsoft.com/office/drawing/2014/main" id="{D4C8B306-A0F6-471B-9B6C-9AB30C6B2E0B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16" y="3566940"/>
            <a:ext cx="1080000" cy="180436"/>
          </a:xfrm>
          <a:prstGeom prst="rect">
            <a:avLst/>
          </a:prstGeom>
        </p:spPr>
      </p:pic>
      <p:pic>
        <p:nvPicPr>
          <p:cNvPr id="1047" name="Image 1046">
            <a:extLst>
              <a:ext uri="{FF2B5EF4-FFF2-40B4-BE49-F238E27FC236}">
                <a16:creationId xmlns:a16="http://schemas.microsoft.com/office/drawing/2014/main" id="{FBA49BAE-DC98-4EDD-973A-4DC50C83CF36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417" y="2746592"/>
            <a:ext cx="1080000" cy="351000"/>
          </a:xfrm>
          <a:prstGeom prst="rect">
            <a:avLst/>
          </a:prstGeom>
        </p:spPr>
      </p:pic>
      <p:pic>
        <p:nvPicPr>
          <p:cNvPr id="1049" name="Image 1048">
            <a:extLst>
              <a:ext uri="{FF2B5EF4-FFF2-40B4-BE49-F238E27FC236}">
                <a16:creationId xmlns:a16="http://schemas.microsoft.com/office/drawing/2014/main" id="{4FBD9B54-656E-42E8-95A1-161C43831572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287" y="1894484"/>
            <a:ext cx="1080000" cy="260526"/>
          </a:xfrm>
          <a:prstGeom prst="rect">
            <a:avLst/>
          </a:prstGeom>
        </p:spPr>
      </p:pic>
      <p:pic>
        <p:nvPicPr>
          <p:cNvPr id="1051" name="Image 1050">
            <a:extLst>
              <a:ext uri="{FF2B5EF4-FFF2-40B4-BE49-F238E27FC236}">
                <a16:creationId xmlns:a16="http://schemas.microsoft.com/office/drawing/2014/main" id="{7E74FC63-9EB4-4175-BBB1-FCF7B58F0F76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062" y="1665284"/>
            <a:ext cx="1080000" cy="720000"/>
          </a:xfrm>
          <a:prstGeom prst="rect">
            <a:avLst/>
          </a:prstGeom>
        </p:spPr>
      </p:pic>
      <p:pic>
        <p:nvPicPr>
          <p:cNvPr id="1052" name="Image 1051">
            <a:extLst>
              <a:ext uri="{FF2B5EF4-FFF2-40B4-BE49-F238E27FC236}">
                <a16:creationId xmlns:a16="http://schemas.microsoft.com/office/drawing/2014/main" id="{CFA4BBB2-C36A-4DE6-A865-ACE562CF31B5}"/>
              </a:ext>
            </a:extLst>
          </p:cNvPr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443181" y="5995904"/>
            <a:ext cx="6072681" cy="761745"/>
          </a:xfrm>
          <a:prstGeom prst="rect">
            <a:avLst/>
          </a:prstGeom>
        </p:spPr>
      </p:pic>
      <p:cxnSp>
        <p:nvCxnSpPr>
          <p:cNvPr id="101" name="Connecteur droit 100">
            <a:extLst>
              <a:ext uri="{FF2B5EF4-FFF2-40B4-BE49-F238E27FC236}">
                <a16:creationId xmlns:a16="http://schemas.microsoft.com/office/drawing/2014/main" id="{24FA96FF-2F1F-4B7E-AFBD-F6441E6DB51E}"/>
              </a:ext>
            </a:extLst>
          </p:cNvPr>
          <p:cNvCxnSpPr>
            <a:cxnSpLocks/>
          </p:cNvCxnSpPr>
          <p:nvPr/>
        </p:nvCxnSpPr>
        <p:spPr>
          <a:xfrm>
            <a:off x="0" y="4204718"/>
            <a:ext cx="1220291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2" name="Connecteur droit 101">
            <a:extLst>
              <a:ext uri="{FF2B5EF4-FFF2-40B4-BE49-F238E27FC236}">
                <a16:creationId xmlns:a16="http://schemas.microsoft.com/office/drawing/2014/main" id="{BE97B23A-BBFC-4AAF-809B-6A98D5408F42}"/>
              </a:ext>
            </a:extLst>
          </p:cNvPr>
          <p:cNvCxnSpPr>
            <a:cxnSpLocks/>
          </p:cNvCxnSpPr>
          <p:nvPr/>
        </p:nvCxnSpPr>
        <p:spPr>
          <a:xfrm>
            <a:off x="-5456" y="1483289"/>
            <a:ext cx="1220291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3" name="Connecteur droit 102">
            <a:extLst>
              <a:ext uri="{FF2B5EF4-FFF2-40B4-BE49-F238E27FC236}">
                <a16:creationId xmlns:a16="http://schemas.microsoft.com/office/drawing/2014/main" id="{60CFF463-69B9-4B0E-90A3-BE5D77E2297B}"/>
              </a:ext>
            </a:extLst>
          </p:cNvPr>
          <p:cNvCxnSpPr>
            <a:cxnSpLocks/>
          </p:cNvCxnSpPr>
          <p:nvPr/>
        </p:nvCxnSpPr>
        <p:spPr>
          <a:xfrm>
            <a:off x="-5456" y="918157"/>
            <a:ext cx="1220291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7" name="Picture 2" descr="Pierre Six">
            <a:extLst>
              <a:ext uri="{FF2B5EF4-FFF2-40B4-BE49-F238E27FC236}">
                <a16:creationId xmlns:a16="http://schemas.microsoft.com/office/drawing/2014/main" id="{ADE9A1E3-255C-4C72-8B21-AF613ABFE0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9" t="15038" r="18308" b="22080"/>
          <a:stretch/>
        </p:blipFill>
        <p:spPr bwMode="auto">
          <a:xfrm>
            <a:off x="11493420" y="4370112"/>
            <a:ext cx="649751" cy="648000"/>
          </a:xfrm>
          <a:prstGeom prst="ellipse">
            <a:avLst/>
          </a:prstGeom>
          <a:ln w="952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8" name="Connecteur droit 67">
            <a:extLst>
              <a:ext uri="{FF2B5EF4-FFF2-40B4-BE49-F238E27FC236}">
                <a16:creationId xmlns:a16="http://schemas.microsoft.com/office/drawing/2014/main" id="{34A17519-8E6B-47C3-9C94-91B1CA784D1E}"/>
              </a:ext>
            </a:extLst>
          </p:cNvPr>
          <p:cNvCxnSpPr>
            <a:cxnSpLocks/>
          </p:cNvCxnSpPr>
          <p:nvPr/>
        </p:nvCxnSpPr>
        <p:spPr>
          <a:xfrm>
            <a:off x="-19242" y="5920600"/>
            <a:ext cx="1220291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1C541EC2-80C3-4CA5-B4E7-72C97EF52B30}"/>
              </a:ext>
            </a:extLst>
          </p:cNvPr>
          <p:cNvPicPr>
            <a:picLocks noChangeAspect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930" y="2714867"/>
            <a:ext cx="1080000" cy="414450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4585F71D-456C-4208-B92C-B7C3B0E4F311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339" y="1834214"/>
            <a:ext cx="837120" cy="44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2322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10839B3-2D1C-4EAA-9DBA-8D81488EE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413" y="1950863"/>
            <a:ext cx="1080000" cy="35219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EF14E35-D390-40FF-89E6-645C0B9FE8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602" y="2767503"/>
            <a:ext cx="1080000" cy="18905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AACD55B-942B-4A6A-9BCE-9462C07AB4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546" y="4462453"/>
            <a:ext cx="1080000" cy="38106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F4B8C16-CEAA-4BA2-9BCC-EC4365B47E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495" y="5214256"/>
            <a:ext cx="1080000" cy="34758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50DB730-BFD8-4230-B271-A149006BB3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480" y="3412804"/>
            <a:ext cx="1080000" cy="68566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6D9B010-B0D2-4D3C-9F96-890E57DB81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794" y="801948"/>
            <a:ext cx="855213" cy="855213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DFD8BCF2-1001-4968-8FDC-F5C5B25EF5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35509" y="2573445"/>
            <a:ext cx="1080000" cy="577166"/>
          </a:xfrm>
          <a:prstGeom prst="rect">
            <a:avLst/>
          </a:prstGeom>
        </p:spPr>
      </p:pic>
      <p:pic>
        <p:nvPicPr>
          <p:cNvPr id="11" name="Picture 2" descr="Logo Betclic">
            <a:extLst>
              <a:ext uri="{FF2B5EF4-FFF2-40B4-BE49-F238E27FC236}">
                <a16:creationId xmlns:a16="http://schemas.microsoft.com/office/drawing/2014/main" id="{34EE120E-F7D0-45DF-98B6-615CBB02F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402" y="5121556"/>
            <a:ext cx="1080000" cy="53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Logo Bordeaux Population Health Research Center">
            <a:extLst>
              <a:ext uri="{FF2B5EF4-FFF2-40B4-BE49-F238E27FC236}">
                <a16:creationId xmlns:a16="http://schemas.microsoft.com/office/drawing/2014/main" id="{3B8EF0B0-1190-41C0-B7F4-FF3504029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948" y="3501934"/>
            <a:ext cx="1080000" cy="524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Logo Scalian">
            <a:extLst>
              <a:ext uri="{FF2B5EF4-FFF2-40B4-BE49-F238E27FC236}">
                <a16:creationId xmlns:a16="http://schemas.microsoft.com/office/drawing/2014/main" id="{C57574A1-1257-4A87-8D55-44361DEE8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515" y="2063771"/>
            <a:ext cx="1080000" cy="12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F35A8F4-D1EA-4BBF-BCE8-F402AF043AA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821" y="5265686"/>
            <a:ext cx="1080000" cy="20473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E9E94C5-A203-48EC-9AA9-989036A4445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444" y="4544983"/>
            <a:ext cx="1080000" cy="216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1D9FB2C-6F16-4983-9363-EC500AE803B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590" y="5004626"/>
            <a:ext cx="770947" cy="76684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AE0B469-3272-46FA-84EE-6C87D6569AA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695" y="2658550"/>
            <a:ext cx="1080000" cy="40695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7241FC2-9E16-4032-986B-8FD6CD8BD5B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311" y="1931831"/>
            <a:ext cx="1080000" cy="39026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43A7766-2DA3-418E-982A-314E5C41E7E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563" y="910568"/>
            <a:ext cx="541635" cy="62613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2FB3E13-D560-4EE1-AE35-F68616B6774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342" y="4434230"/>
            <a:ext cx="1080000" cy="43750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4B6ADF8-8821-4A37-AEFA-607DCD68928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641730" y="1087153"/>
            <a:ext cx="1080000" cy="284804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31C50378-5EC4-4F13-A2AA-8BDC7E6097F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416" y="3577243"/>
            <a:ext cx="1080000" cy="357054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5A9A7A8B-BB5D-4152-978F-003D7D8E360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712" y="3468847"/>
            <a:ext cx="1379172" cy="574655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1019D37-E631-44B1-8788-0E1AC8696E9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416" y="2771810"/>
            <a:ext cx="1080000" cy="180436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983FEF0F-D5AC-4A19-AB5A-72ECC81B2D5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617" y="1951462"/>
            <a:ext cx="1080000" cy="35100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B536D61E-B2AE-4582-B0EB-BE21AF7FF7D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008" y="3625375"/>
            <a:ext cx="1080000" cy="260526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E81F60BD-8367-45E4-86A2-67D284CE975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262" y="870154"/>
            <a:ext cx="1080000" cy="72000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D2782E70-536F-4DB7-AABD-A711ECF6DE1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651" y="4445758"/>
            <a:ext cx="1080000" cy="41445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1E35A209-D9BE-4785-8BED-4994B6FFF1A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539" y="1039084"/>
            <a:ext cx="837120" cy="44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097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3B89E2D-FDE1-42B0-897A-AFB16014DC2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3365360" y="1327042"/>
            <a:ext cx="4535718" cy="349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45700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17742</TotalTime>
  <Words>23</Words>
  <Application>Microsoft Office PowerPoint</Application>
  <PresentationFormat>Grand écran</PresentationFormat>
  <Paragraphs>2</Paragraphs>
  <Slides>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Antoine Jeanjean</dc:creator>
  <cp:lastModifiedBy>Antoine Jeanjean</cp:lastModifiedBy>
  <cp:revision>38</cp:revision>
  <dcterms:created xsi:type="dcterms:W3CDTF">2018-12-17T13:34:14Z</dcterms:created>
  <dcterms:modified xsi:type="dcterms:W3CDTF">2019-02-08T10:47:25Z</dcterms:modified>
</cp:coreProperties>
</file>